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35"/>
  </p:notesMasterIdLst>
  <p:sldIdLst>
    <p:sldId id="315" r:id="rId3"/>
    <p:sldId id="258" r:id="rId4"/>
    <p:sldId id="339" r:id="rId5"/>
    <p:sldId id="260" r:id="rId6"/>
    <p:sldId id="332" r:id="rId7"/>
    <p:sldId id="328" r:id="rId8"/>
    <p:sldId id="271" r:id="rId9"/>
    <p:sldId id="322" r:id="rId10"/>
    <p:sldId id="338" r:id="rId11"/>
    <p:sldId id="333" r:id="rId12"/>
    <p:sldId id="297" r:id="rId13"/>
    <p:sldId id="274" r:id="rId14"/>
    <p:sldId id="276" r:id="rId15"/>
    <p:sldId id="296" r:id="rId16"/>
    <p:sldId id="288" r:id="rId17"/>
    <p:sldId id="340" r:id="rId18"/>
    <p:sldId id="282" r:id="rId19"/>
    <p:sldId id="306" r:id="rId20"/>
    <p:sldId id="323" r:id="rId21"/>
    <p:sldId id="314" r:id="rId22"/>
    <p:sldId id="308" r:id="rId23"/>
    <p:sldId id="329" r:id="rId24"/>
    <p:sldId id="324" r:id="rId25"/>
    <p:sldId id="319" r:id="rId26"/>
    <p:sldId id="336" r:id="rId27"/>
    <p:sldId id="285" r:id="rId28"/>
    <p:sldId id="321" r:id="rId29"/>
    <p:sldId id="326" r:id="rId30"/>
    <p:sldId id="327" r:id="rId31"/>
    <p:sldId id="337" r:id="rId32"/>
    <p:sldId id="330" r:id="rId33"/>
    <p:sldId id="284" r:id="rId34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047"/>
    <a:srgbClr val="FF2929"/>
    <a:srgbClr val="A5AB81"/>
    <a:srgbClr val="D8B25C"/>
    <a:srgbClr val="7BA79D"/>
    <a:srgbClr val="EDDDC4"/>
    <a:srgbClr val="94B6D2"/>
    <a:srgbClr val="EF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6" autoAdjust="0"/>
    <p:restoredTop sz="94660"/>
  </p:normalViewPr>
  <p:slideViewPr>
    <p:cSldViewPr>
      <p:cViewPr varScale="1">
        <p:scale>
          <a:sx n="70" d="100"/>
          <a:sy n="70" d="100"/>
        </p:scale>
        <p:origin x="174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954" y="-84"/>
      </p:cViewPr>
      <p:guideLst>
        <p:guide orient="horz" pos="3132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49464;&#51060;&#54140;&#46973;%20&#44592;&#49696;&#51088;&#47308;\&#52629;&#47141;\M12(&#52629;&#47141;&#44536;&#47000;&#54532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999320597745797E-2"/>
          <c:y val="2.4823896093870618E-2"/>
          <c:w val="0.67592528498040305"/>
          <c:h val="0.93196985487108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40%(세이퍼락)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val>
            <c:numRef>
              <c:f>Sheet1!$B$5:$B$909</c:f>
              <c:numCache>
                <c:formatCode>General</c:formatCode>
                <c:ptCount val="905"/>
                <c:pt idx="0">
                  <c:v>2.1805690000000002</c:v>
                </c:pt>
                <c:pt idx="1">
                  <c:v>2.2196850000000001</c:v>
                </c:pt>
                <c:pt idx="2">
                  <c:v>2.2341160000000002</c:v>
                </c:pt>
                <c:pt idx="3">
                  <c:v>2.2267839999999999</c:v>
                </c:pt>
                <c:pt idx="4">
                  <c:v>2.2267730000000001</c:v>
                </c:pt>
                <c:pt idx="5">
                  <c:v>2.2266569999999999</c:v>
                </c:pt>
                <c:pt idx="6">
                  <c:v>2.2216520000000002</c:v>
                </c:pt>
                <c:pt idx="7">
                  <c:v>2.2217419999999999</c:v>
                </c:pt>
                <c:pt idx="8">
                  <c:v>2.2236039999999999</c:v>
                </c:pt>
                <c:pt idx="9">
                  <c:v>2.218899</c:v>
                </c:pt>
                <c:pt idx="10">
                  <c:v>2.2156739999999999</c:v>
                </c:pt>
                <c:pt idx="11">
                  <c:v>2.2041940000000002</c:v>
                </c:pt>
                <c:pt idx="12">
                  <c:v>2.203913</c:v>
                </c:pt>
                <c:pt idx="13">
                  <c:v>2.203786</c:v>
                </c:pt>
                <c:pt idx="14">
                  <c:v>2.2027260000000002</c:v>
                </c:pt>
                <c:pt idx="15">
                  <c:v>2.2006700000000001</c:v>
                </c:pt>
                <c:pt idx="16">
                  <c:v>2.1970730000000001</c:v>
                </c:pt>
                <c:pt idx="17">
                  <c:v>2.196428</c:v>
                </c:pt>
                <c:pt idx="18">
                  <c:v>2.1963460000000001</c:v>
                </c:pt>
                <c:pt idx="19">
                  <c:v>2.196901</c:v>
                </c:pt>
                <c:pt idx="20">
                  <c:v>2.1950660000000002</c:v>
                </c:pt>
                <c:pt idx="21">
                  <c:v>2.1932369999999999</c:v>
                </c:pt>
                <c:pt idx="22">
                  <c:v>2.1914150000000001</c:v>
                </c:pt>
                <c:pt idx="23">
                  <c:v>2.1887120000000002</c:v>
                </c:pt>
                <c:pt idx="24">
                  <c:v>2.1888390000000002</c:v>
                </c:pt>
                <c:pt idx="25">
                  <c:v>2.1886930000000002</c:v>
                </c:pt>
                <c:pt idx="26">
                  <c:v>2.1885569999999999</c:v>
                </c:pt>
                <c:pt idx="27">
                  <c:v>2.1888380000000001</c:v>
                </c:pt>
                <c:pt idx="28">
                  <c:v>2.1886519999999998</c:v>
                </c:pt>
                <c:pt idx="29">
                  <c:v>2.1827369999999999</c:v>
                </c:pt>
                <c:pt idx="30">
                  <c:v>2.1738089999999999</c:v>
                </c:pt>
                <c:pt idx="31">
                  <c:v>2.173956</c:v>
                </c:pt>
                <c:pt idx="32">
                  <c:v>2.1737769999999998</c:v>
                </c:pt>
                <c:pt idx="33">
                  <c:v>2.1737649999999999</c:v>
                </c:pt>
                <c:pt idx="34">
                  <c:v>2.1736629999999999</c:v>
                </c:pt>
                <c:pt idx="35">
                  <c:v>2.1738279999999999</c:v>
                </c:pt>
                <c:pt idx="36">
                  <c:v>2.1737829999999998</c:v>
                </c:pt>
                <c:pt idx="37">
                  <c:v>2.169969</c:v>
                </c:pt>
                <c:pt idx="38">
                  <c:v>2.1678350000000002</c:v>
                </c:pt>
                <c:pt idx="39">
                  <c:v>2.167875</c:v>
                </c:pt>
                <c:pt idx="40">
                  <c:v>2.1679789999999999</c:v>
                </c:pt>
                <c:pt idx="41">
                  <c:v>2.166471</c:v>
                </c:pt>
                <c:pt idx="42">
                  <c:v>2.1664409999999998</c:v>
                </c:pt>
                <c:pt idx="43">
                  <c:v>2.1665800000000002</c:v>
                </c:pt>
                <c:pt idx="44">
                  <c:v>2.1664059999999998</c:v>
                </c:pt>
                <c:pt idx="45">
                  <c:v>2.1661800000000002</c:v>
                </c:pt>
                <c:pt idx="46">
                  <c:v>2.1665230000000002</c:v>
                </c:pt>
                <c:pt idx="47">
                  <c:v>2.1634579999999999</c:v>
                </c:pt>
                <c:pt idx="48">
                  <c:v>2.1615500000000001</c:v>
                </c:pt>
                <c:pt idx="49">
                  <c:v>2.1600630000000001</c:v>
                </c:pt>
                <c:pt idx="50">
                  <c:v>2.1586180000000001</c:v>
                </c:pt>
                <c:pt idx="51">
                  <c:v>2.158652</c:v>
                </c:pt>
                <c:pt idx="52">
                  <c:v>2.1586639999999999</c:v>
                </c:pt>
                <c:pt idx="53">
                  <c:v>2.1586080000000001</c:v>
                </c:pt>
                <c:pt idx="54">
                  <c:v>2.1586959999999999</c:v>
                </c:pt>
                <c:pt idx="55">
                  <c:v>2.158817</c:v>
                </c:pt>
                <c:pt idx="56">
                  <c:v>2.1588669999999999</c:v>
                </c:pt>
                <c:pt idx="57">
                  <c:v>2.1583230000000002</c:v>
                </c:pt>
                <c:pt idx="58">
                  <c:v>2.1532969999999998</c:v>
                </c:pt>
                <c:pt idx="59">
                  <c:v>2.152898</c:v>
                </c:pt>
                <c:pt idx="60">
                  <c:v>2.1468889999999998</c:v>
                </c:pt>
                <c:pt idx="61">
                  <c:v>2.1515270000000002</c:v>
                </c:pt>
                <c:pt idx="62">
                  <c:v>2.145057</c:v>
                </c:pt>
                <c:pt idx="63">
                  <c:v>2.1436890000000002</c:v>
                </c:pt>
                <c:pt idx="64">
                  <c:v>2.143535</c:v>
                </c:pt>
                <c:pt idx="65">
                  <c:v>2.1439020000000002</c:v>
                </c:pt>
                <c:pt idx="66">
                  <c:v>2.1436769999999998</c:v>
                </c:pt>
                <c:pt idx="67">
                  <c:v>2.1436809999999999</c:v>
                </c:pt>
                <c:pt idx="68">
                  <c:v>2.1438250000000001</c:v>
                </c:pt>
                <c:pt idx="69">
                  <c:v>2.1435330000000001</c:v>
                </c:pt>
                <c:pt idx="70">
                  <c:v>2.1437710000000001</c:v>
                </c:pt>
                <c:pt idx="71">
                  <c:v>2.143783</c:v>
                </c:pt>
                <c:pt idx="72">
                  <c:v>2.1437379999999999</c:v>
                </c:pt>
                <c:pt idx="73">
                  <c:v>2.140774</c:v>
                </c:pt>
                <c:pt idx="74">
                  <c:v>2.1420910000000002</c:v>
                </c:pt>
                <c:pt idx="75">
                  <c:v>2.1392730000000002</c:v>
                </c:pt>
                <c:pt idx="76">
                  <c:v>2.1394929999999999</c:v>
                </c:pt>
                <c:pt idx="77">
                  <c:v>2.1379060000000001</c:v>
                </c:pt>
                <c:pt idx="78">
                  <c:v>2.1378379999999999</c:v>
                </c:pt>
                <c:pt idx="79">
                  <c:v>2.1365820000000002</c:v>
                </c:pt>
                <c:pt idx="80">
                  <c:v>2.1365500000000002</c:v>
                </c:pt>
                <c:pt idx="81">
                  <c:v>2.1365270000000001</c:v>
                </c:pt>
                <c:pt idx="82">
                  <c:v>2.1366200000000002</c:v>
                </c:pt>
                <c:pt idx="83">
                  <c:v>2.1360990000000002</c:v>
                </c:pt>
                <c:pt idx="84">
                  <c:v>2.136463</c:v>
                </c:pt>
                <c:pt idx="85">
                  <c:v>2.1363889999999999</c:v>
                </c:pt>
                <c:pt idx="86">
                  <c:v>2.1364040000000002</c:v>
                </c:pt>
                <c:pt idx="87">
                  <c:v>2.1361370000000002</c:v>
                </c:pt>
                <c:pt idx="88">
                  <c:v>2.1363799999999999</c:v>
                </c:pt>
                <c:pt idx="89">
                  <c:v>2.1361110000000001</c:v>
                </c:pt>
                <c:pt idx="90">
                  <c:v>2.1344919999999998</c:v>
                </c:pt>
                <c:pt idx="91">
                  <c:v>2.1360990000000002</c:v>
                </c:pt>
                <c:pt idx="92">
                  <c:v>2.1334919999999999</c:v>
                </c:pt>
                <c:pt idx="93">
                  <c:v>2.133267</c:v>
                </c:pt>
                <c:pt idx="94">
                  <c:v>2.1334089999999999</c:v>
                </c:pt>
                <c:pt idx="95">
                  <c:v>2.132987</c:v>
                </c:pt>
                <c:pt idx="96">
                  <c:v>2.1319530000000002</c:v>
                </c:pt>
                <c:pt idx="97">
                  <c:v>2.130077</c:v>
                </c:pt>
                <c:pt idx="98">
                  <c:v>2.1285259999999999</c:v>
                </c:pt>
                <c:pt idx="99">
                  <c:v>2.1285729999999998</c:v>
                </c:pt>
                <c:pt idx="100">
                  <c:v>2.1284869999999998</c:v>
                </c:pt>
                <c:pt idx="101">
                  <c:v>2.128511</c:v>
                </c:pt>
                <c:pt idx="102">
                  <c:v>2.128511</c:v>
                </c:pt>
                <c:pt idx="103">
                  <c:v>2.1285599999999998</c:v>
                </c:pt>
                <c:pt idx="104">
                  <c:v>2.1285470000000002</c:v>
                </c:pt>
                <c:pt idx="105">
                  <c:v>2.1288079999999998</c:v>
                </c:pt>
                <c:pt idx="106">
                  <c:v>2.1284879999999999</c:v>
                </c:pt>
                <c:pt idx="107">
                  <c:v>2.1285590000000001</c:v>
                </c:pt>
                <c:pt idx="108">
                  <c:v>2.1288290000000001</c:v>
                </c:pt>
                <c:pt idx="109">
                  <c:v>2.1286070000000001</c:v>
                </c:pt>
                <c:pt idx="110">
                  <c:v>2.1285440000000002</c:v>
                </c:pt>
                <c:pt idx="111">
                  <c:v>2.1283509999999999</c:v>
                </c:pt>
                <c:pt idx="112">
                  <c:v>2.1286480000000001</c:v>
                </c:pt>
                <c:pt idx="113">
                  <c:v>2.1288360000000002</c:v>
                </c:pt>
                <c:pt idx="114">
                  <c:v>2.1283430000000001</c:v>
                </c:pt>
                <c:pt idx="115">
                  <c:v>2.1287449999999999</c:v>
                </c:pt>
                <c:pt idx="116">
                  <c:v>2.1285509999999999</c:v>
                </c:pt>
                <c:pt idx="117">
                  <c:v>2.1282839999999998</c:v>
                </c:pt>
                <c:pt idx="118">
                  <c:v>2.1258889999999999</c:v>
                </c:pt>
                <c:pt idx="119">
                  <c:v>2.1224379999999998</c:v>
                </c:pt>
                <c:pt idx="120">
                  <c:v>2.1256520000000001</c:v>
                </c:pt>
                <c:pt idx="121">
                  <c:v>2.119729</c:v>
                </c:pt>
                <c:pt idx="122">
                  <c:v>2.1223960000000002</c:v>
                </c:pt>
                <c:pt idx="123">
                  <c:v>2.1195560000000002</c:v>
                </c:pt>
                <c:pt idx="124">
                  <c:v>2.1201829999999999</c:v>
                </c:pt>
                <c:pt idx="125">
                  <c:v>2.116625</c:v>
                </c:pt>
                <c:pt idx="126">
                  <c:v>2.1135350000000002</c:v>
                </c:pt>
                <c:pt idx="127">
                  <c:v>2.1166299999999998</c:v>
                </c:pt>
                <c:pt idx="128">
                  <c:v>2.1138159999999999</c:v>
                </c:pt>
                <c:pt idx="129">
                  <c:v>2.1137860000000002</c:v>
                </c:pt>
                <c:pt idx="130">
                  <c:v>2.1138089999999998</c:v>
                </c:pt>
                <c:pt idx="131">
                  <c:v>2.1137950000000001</c:v>
                </c:pt>
                <c:pt idx="132">
                  <c:v>2.1138979999999998</c:v>
                </c:pt>
                <c:pt idx="133">
                  <c:v>2.1136400000000002</c:v>
                </c:pt>
                <c:pt idx="134">
                  <c:v>2.1138080000000001</c:v>
                </c:pt>
                <c:pt idx="135">
                  <c:v>2.1135929999999998</c:v>
                </c:pt>
                <c:pt idx="136">
                  <c:v>2.1134740000000001</c:v>
                </c:pt>
                <c:pt idx="137">
                  <c:v>2.1137229999999998</c:v>
                </c:pt>
                <c:pt idx="138">
                  <c:v>2.1134400000000002</c:v>
                </c:pt>
                <c:pt idx="139">
                  <c:v>2.1135739999999998</c:v>
                </c:pt>
                <c:pt idx="140">
                  <c:v>2.1136360000000001</c:v>
                </c:pt>
                <c:pt idx="141">
                  <c:v>2.1135109999999999</c:v>
                </c:pt>
                <c:pt idx="142">
                  <c:v>2.1136029999999999</c:v>
                </c:pt>
                <c:pt idx="143">
                  <c:v>2.1135619999999999</c:v>
                </c:pt>
                <c:pt idx="144">
                  <c:v>2.113791</c:v>
                </c:pt>
                <c:pt idx="145">
                  <c:v>2.1136219999999999</c:v>
                </c:pt>
                <c:pt idx="146">
                  <c:v>2.1135630000000001</c:v>
                </c:pt>
                <c:pt idx="147">
                  <c:v>2.1137440000000001</c:v>
                </c:pt>
                <c:pt idx="148">
                  <c:v>2.1136270000000001</c:v>
                </c:pt>
                <c:pt idx="149">
                  <c:v>2.1135069999999998</c:v>
                </c:pt>
                <c:pt idx="150">
                  <c:v>2.1137549999999998</c:v>
                </c:pt>
                <c:pt idx="151">
                  <c:v>2.1139899999999998</c:v>
                </c:pt>
                <c:pt idx="152">
                  <c:v>2.1135060000000001</c:v>
                </c:pt>
                <c:pt idx="153">
                  <c:v>2.1136840000000001</c:v>
                </c:pt>
                <c:pt idx="154">
                  <c:v>2.1120239999999999</c:v>
                </c:pt>
                <c:pt idx="155">
                  <c:v>2.1135830000000002</c:v>
                </c:pt>
                <c:pt idx="156">
                  <c:v>2.1104479999999999</c:v>
                </c:pt>
                <c:pt idx="157">
                  <c:v>2.1116670000000002</c:v>
                </c:pt>
                <c:pt idx="158">
                  <c:v>2.1107269999999998</c:v>
                </c:pt>
                <c:pt idx="159">
                  <c:v>2.1092810000000002</c:v>
                </c:pt>
                <c:pt idx="160">
                  <c:v>2.1110500000000001</c:v>
                </c:pt>
                <c:pt idx="161">
                  <c:v>2.107818</c:v>
                </c:pt>
                <c:pt idx="162">
                  <c:v>2.1106250000000002</c:v>
                </c:pt>
                <c:pt idx="163">
                  <c:v>2.109067</c:v>
                </c:pt>
                <c:pt idx="164">
                  <c:v>2.1076549999999998</c:v>
                </c:pt>
                <c:pt idx="165">
                  <c:v>2.10765</c:v>
                </c:pt>
                <c:pt idx="166">
                  <c:v>2.106322</c:v>
                </c:pt>
                <c:pt idx="167">
                  <c:v>2.1061670000000001</c:v>
                </c:pt>
                <c:pt idx="168">
                  <c:v>2.1061510000000001</c:v>
                </c:pt>
                <c:pt idx="169">
                  <c:v>2.1061200000000002</c:v>
                </c:pt>
                <c:pt idx="170">
                  <c:v>2.1062780000000001</c:v>
                </c:pt>
                <c:pt idx="171">
                  <c:v>2.1063550000000002</c:v>
                </c:pt>
                <c:pt idx="172">
                  <c:v>2.1062449999999999</c:v>
                </c:pt>
                <c:pt idx="173">
                  <c:v>2.1062340000000002</c:v>
                </c:pt>
                <c:pt idx="174">
                  <c:v>2.1062059999999998</c:v>
                </c:pt>
                <c:pt idx="175">
                  <c:v>2.1061589999999999</c:v>
                </c:pt>
                <c:pt idx="176">
                  <c:v>2.106268</c:v>
                </c:pt>
                <c:pt idx="177">
                  <c:v>2.1061000000000001</c:v>
                </c:pt>
                <c:pt idx="178">
                  <c:v>2.1062609999999999</c:v>
                </c:pt>
                <c:pt idx="179">
                  <c:v>2.106309</c:v>
                </c:pt>
                <c:pt idx="180">
                  <c:v>2.1063450000000001</c:v>
                </c:pt>
                <c:pt idx="181">
                  <c:v>2.1063909999999999</c:v>
                </c:pt>
                <c:pt idx="182">
                  <c:v>2.106398</c:v>
                </c:pt>
                <c:pt idx="183">
                  <c:v>2.1063749999999999</c:v>
                </c:pt>
                <c:pt idx="184">
                  <c:v>2.106303</c:v>
                </c:pt>
                <c:pt idx="185">
                  <c:v>2.1062539999999998</c:v>
                </c:pt>
                <c:pt idx="186">
                  <c:v>2.1063350000000001</c:v>
                </c:pt>
                <c:pt idx="187">
                  <c:v>2.1062439999999998</c:v>
                </c:pt>
                <c:pt idx="188">
                  <c:v>2.106087</c:v>
                </c:pt>
                <c:pt idx="189">
                  <c:v>2.1062470000000002</c:v>
                </c:pt>
                <c:pt idx="190">
                  <c:v>2.1062609999999999</c:v>
                </c:pt>
                <c:pt idx="191">
                  <c:v>2.106306</c:v>
                </c:pt>
                <c:pt idx="192">
                  <c:v>2.106023</c:v>
                </c:pt>
                <c:pt idx="193">
                  <c:v>2.1060590000000001</c:v>
                </c:pt>
                <c:pt idx="194">
                  <c:v>2.1063519999999998</c:v>
                </c:pt>
                <c:pt idx="195">
                  <c:v>2.1061160000000001</c:v>
                </c:pt>
                <c:pt idx="196">
                  <c:v>2.1062069999999999</c:v>
                </c:pt>
                <c:pt idx="197">
                  <c:v>2.1062859999999999</c:v>
                </c:pt>
                <c:pt idx="198">
                  <c:v>2.1059890000000001</c:v>
                </c:pt>
                <c:pt idx="199">
                  <c:v>2.1064039999999999</c:v>
                </c:pt>
                <c:pt idx="200">
                  <c:v>2.1031200000000001</c:v>
                </c:pt>
                <c:pt idx="201">
                  <c:v>2.1046130000000001</c:v>
                </c:pt>
                <c:pt idx="202">
                  <c:v>2.102843</c:v>
                </c:pt>
                <c:pt idx="203">
                  <c:v>2.1040450000000002</c:v>
                </c:pt>
                <c:pt idx="204">
                  <c:v>2.10459</c:v>
                </c:pt>
                <c:pt idx="205">
                  <c:v>2.103094</c:v>
                </c:pt>
                <c:pt idx="206">
                  <c:v>2.102074</c:v>
                </c:pt>
                <c:pt idx="207">
                  <c:v>2.1032570000000002</c:v>
                </c:pt>
                <c:pt idx="208">
                  <c:v>2.0999590000000001</c:v>
                </c:pt>
                <c:pt idx="209">
                  <c:v>2.099945</c:v>
                </c:pt>
                <c:pt idx="210">
                  <c:v>2.1014430000000002</c:v>
                </c:pt>
                <c:pt idx="211">
                  <c:v>2.0998709999999998</c:v>
                </c:pt>
                <c:pt idx="212">
                  <c:v>2.1000830000000001</c:v>
                </c:pt>
                <c:pt idx="213">
                  <c:v>2.0982440000000002</c:v>
                </c:pt>
                <c:pt idx="214">
                  <c:v>2.098503</c:v>
                </c:pt>
                <c:pt idx="215">
                  <c:v>2.0985390000000002</c:v>
                </c:pt>
                <c:pt idx="216">
                  <c:v>2.0983559999999999</c:v>
                </c:pt>
                <c:pt idx="217">
                  <c:v>2.0986539999999998</c:v>
                </c:pt>
                <c:pt idx="218">
                  <c:v>2.098373</c:v>
                </c:pt>
                <c:pt idx="219">
                  <c:v>2.0985130000000001</c:v>
                </c:pt>
                <c:pt idx="220">
                  <c:v>2.098392</c:v>
                </c:pt>
                <c:pt idx="221">
                  <c:v>2.0984159999999998</c:v>
                </c:pt>
                <c:pt idx="222">
                  <c:v>2.098468</c:v>
                </c:pt>
                <c:pt idx="223">
                  <c:v>2.0985999999999998</c:v>
                </c:pt>
                <c:pt idx="224">
                  <c:v>2.098525</c:v>
                </c:pt>
                <c:pt idx="225">
                  <c:v>2.0984259999999999</c:v>
                </c:pt>
                <c:pt idx="226">
                  <c:v>2.0982959999999999</c:v>
                </c:pt>
                <c:pt idx="227">
                  <c:v>2.09857</c:v>
                </c:pt>
                <c:pt idx="228">
                  <c:v>2.0983529999999999</c:v>
                </c:pt>
                <c:pt idx="229">
                  <c:v>2.098468</c:v>
                </c:pt>
                <c:pt idx="230">
                  <c:v>2.0984020000000001</c:v>
                </c:pt>
                <c:pt idx="231">
                  <c:v>2.0982560000000001</c:v>
                </c:pt>
                <c:pt idx="232">
                  <c:v>2.0983299999999998</c:v>
                </c:pt>
                <c:pt idx="233">
                  <c:v>2.0984449999999999</c:v>
                </c:pt>
                <c:pt idx="234">
                  <c:v>2.0983610000000001</c:v>
                </c:pt>
                <c:pt idx="235">
                  <c:v>2.0984099999999999</c:v>
                </c:pt>
                <c:pt idx="236">
                  <c:v>2.098417</c:v>
                </c:pt>
                <c:pt idx="237">
                  <c:v>2.0985719999999999</c:v>
                </c:pt>
                <c:pt idx="238">
                  <c:v>2.0983510000000001</c:v>
                </c:pt>
                <c:pt idx="239">
                  <c:v>2.0982560000000001</c:v>
                </c:pt>
                <c:pt idx="240">
                  <c:v>2.0987100000000001</c:v>
                </c:pt>
                <c:pt idx="241">
                  <c:v>2.0983070000000001</c:v>
                </c:pt>
                <c:pt idx="242">
                  <c:v>2.0985610000000001</c:v>
                </c:pt>
                <c:pt idx="243">
                  <c:v>2.0983489999999998</c:v>
                </c:pt>
                <c:pt idx="244">
                  <c:v>2.0985279999999999</c:v>
                </c:pt>
                <c:pt idx="245">
                  <c:v>2.0984349999999998</c:v>
                </c:pt>
                <c:pt idx="246">
                  <c:v>2.098557</c:v>
                </c:pt>
                <c:pt idx="247">
                  <c:v>2.098519</c:v>
                </c:pt>
                <c:pt idx="248">
                  <c:v>2.0985399999999998</c:v>
                </c:pt>
                <c:pt idx="249">
                  <c:v>2.095599</c:v>
                </c:pt>
                <c:pt idx="250">
                  <c:v>2.0985109999999998</c:v>
                </c:pt>
                <c:pt idx="251">
                  <c:v>2.0984600000000002</c:v>
                </c:pt>
                <c:pt idx="252">
                  <c:v>2.0955979999999998</c:v>
                </c:pt>
                <c:pt idx="253">
                  <c:v>2.0954739999999998</c:v>
                </c:pt>
                <c:pt idx="254">
                  <c:v>2.0923609999999999</c:v>
                </c:pt>
                <c:pt idx="255">
                  <c:v>2.0986799999999999</c:v>
                </c:pt>
                <c:pt idx="256">
                  <c:v>2.0984419999999999</c:v>
                </c:pt>
                <c:pt idx="257">
                  <c:v>2.09226</c:v>
                </c:pt>
                <c:pt idx="258">
                  <c:v>2.0896620000000001</c:v>
                </c:pt>
                <c:pt idx="259">
                  <c:v>2.0925009999999999</c:v>
                </c:pt>
                <c:pt idx="260">
                  <c:v>2.0866790000000002</c:v>
                </c:pt>
                <c:pt idx="261">
                  <c:v>2.0920290000000001</c:v>
                </c:pt>
                <c:pt idx="262">
                  <c:v>2.0865279999999999</c:v>
                </c:pt>
                <c:pt idx="263">
                  <c:v>2.087618</c:v>
                </c:pt>
                <c:pt idx="264">
                  <c:v>2.0869140000000002</c:v>
                </c:pt>
                <c:pt idx="265">
                  <c:v>2.0835750000000002</c:v>
                </c:pt>
                <c:pt idx="266">
                  <c:v>2.0836070000000002</c:v>
                </c:pt>
                <c:pt idx="267">
                  <c:v>2.0848589999999998</c:v>
                </c:pt>
                <c:pt idx="268">
                  <c:v>2.0867230000000001</c:v>
                </c:pt>
                <c:pt idx="269">
                  <c:v>2.0855239999999999</c:v>
                </c:pt>
                <c:pt idx="270">
                  <c:v>2.0834760000000001</c:v>
                </c:pt>
                <c:pt idx="271">
                  <c:v>2.0835349999999999</c:v>
                </c:pt>
                <c:pt idx="272">
                  <c:v>2.0865740000000002</c:v>
                </c:pt>
                <c:pt idx="273">
                  <c:v>2.0834969999999999</c:v>
                </c:pt>
                <c:pt idx="274">
                  <c:v>2.0836410000000001</c:v>
                </c:pt>
                <c:pt idx="275">
                  <c:v>2.0837150000000002</c:v>
                </c:pt>
                <c:pt idx="276">
                  <c:v>2.0835650000000001</c:v>
                </c:pt>
                <c:pt idx="277">
                  <c:v>2.0835750000000002</c:v>
                </c:pt>
                <c:pt idx="278">
                  <c:v>2.0835689999999998</c:v>
                </c:pt>
                <c:pt idx="279">
                  <c:v>2.0836800000000002</c:v>
                </c:pt>
                <c:pt idx="280">
                  <c:v>2.0835300000000001</c:v>
                </c:pt>
                <c:pt idx="281">
                  <c:v>2.083682</c:v>
                </c:pt>
                <c:pt idx="282">
                  <c:v>2.0836000000000001</c:v>
                </c:pt>
                <c:pt idx="283">
                  <c:v>2.0839210000000001</c:v>
                </c:pt>
                <c:pt idx="284">
                  <c:v>2.0833539999999999</c:v>
                </c:pt>
                <c:pt idx="285">
                  <c:v>2.0835620000000001</c:v>
                </c:pt>
                <c:pt idx="286">
                  <c:v>2.0834329999999999</c:v>
                </c:pt>
                <c:pt idx="287">
                  <c:v>2.083755</c:v>
                </c:pt>
                <c:pt idx="288">
                  <c:v>2.0836960000000002</c:v>
                </c:pt>
                <c:pt idx="289">
                  <c:v>2.0836670000000002</c:v>
                </c:pt>
                <c:pt idx="290">
                  <c:v>2.0838390000000002</c:v>
                </c:pt>
                <c:pt idx="291">
                  <c:v>2.0838839999999998</c:v>
                </c:pt>
                <c:pt idx="292">
                  <c:v>2.0836700000000001</c:v>
                </c:pt>
                <c:pt idx="293">
                  <c:v>2.083612</c:v>
                </c:pt>
                <c:pt idx="294">
                  <c:v>2.0836570000000001</c:v>
                </c:pt>
                <c:pt idx="295">
                  <c:v>2.0833110000000001</c:v>
                </c:pt>
                <c:pt idx="296">
                  <c:v>2.0835409999999999</c:v>
                </c:pt>
                <c:pt idx="297">
                  <c:v>2.083485</c:v>
                </c:pt>
                <c:pt idx="298">
                  <c:v>2.0836209999999999</c:v>
                </c:pt>
                <c:pt idx="299">
                  <c:v>2.0837349999999999</c:v>
                </c:pt>
                <c:pt idx="300">
                  <c:v>2.0835520000000001</c:v>
                </c:pt>
                <c:pt idx="301">
                  <c:v>2.083472</c:v>
                </c:pt>
                <c:pt idx="302">
                  <c:v>2.0837140000000001</c:v>
                </c:pt>
                <c:pt idx="303">
                  <c:v>2.0837370000000002</c:v>
                </c:pt>
                <c:pt idx="304">
                  <c:v>2.0836440000000001</c:v>
                </c:pt>
                <c:pt idx="305">
                  <c:v>2.0836359999999998</c:v>
                </c:pt>
                <c:pt idx="306">
                  <c:v>2.0838269999999999</c:v>
                </c:pt>
                <c:pt idx="307">
                  <c:v>2.0836519999999998</c:v>
                </c:pt>
                <c:pt idx="308">
                  <c:v>2.0835140000000001</c:v>
                </c:pt>
                <c:pt idx="309">
                  <c:v>2.082265</c:v>
                </c:pt>
                <c:pt idx="310">
                  <c:v>2.0814149999999998</c:v>
                </c:pt>
                <c:pt idx="311">
                  <c:v>2.0814349999999999</c:v>
                </c:pt>
                <c:pt idx="312">
                  <c:v>2.0806450000000001</c:v>
                </c:pt>
                <c:pt idx="313">
                  <c:v>2.0834410000000001</c:v>
                </c:pt>
                <c:pt idx="314">
                  <c:v>2.0805820000000002</c:v>
                </c:pt>
                <c:pt idx="315">
                  <c:v>2.0786690000000001</c:v>
                </c:pt>
                <c:pt idx="316">
                  <c:v>2.0790829999999998</c:v>
                </c:pt>
                <c:pt idx="317">
                  <c:v>2.0790649999999999</c:v>
                </c:pt>
                <c:pt idx="318">
                  <c:v>2.07782</c:v>
                </c:pt>
                <c:pt idx="319">
                  <c:v>2.0790190000000002</c:v>
                </c:pt>
                <c:pt idx="320">
                  <c:v>2.0790419999999998</c:v>
                </c:pt>
                <c:pt idx="321">
                  <c:v>2.0774979999999998</c:v>
                </c:pt>
                <c:pt idx="322">
                  <c:v>2.0807340000000001</c:v>
                </c:pt>
                <c:pt idx="323">
                  <c:v>2.0761289999999999</c:v>
                </c:pt>
                <c:pt idx="324">
                  <c:v>2.0776940000000002</c:v>
                </c:pt>
                <c:pt idx="325">
                  <c:v>2.0761069999999999</c:v>
                </c:pt>
                <c:pt idx="326">
                  <c:v>2.075996</c:v>
                </c:pt>
                <c:pt idx="327">
                  <c:v>2.076311</c:v>
                </c:pt>
                <c:pt idx="328">
                  <c:v>2.0761379999999998</c:v>
                </c:pt>
                <c:pt idx="329">
                  <c:v>2.0759189999999998</c:v>
                </c:pt>
                <c:pt idx="330">
                  <c:v>2.0759609999999999</c:v>
                </c:pt>
                <c:pt idx="331">
                  <c:v>2.076314</c:v>
                </c:pt>
                <c:pt idx="332">
                  <c:v>2.0762489999999998</c:v>
                </c:pt>
                <c:pt idx="333">
                  <c:v>2.0762480000000001</c:v>
                </c:pt>
                <c:pt idx="334">
                  <c:v>2.0762499999999999</c:v>
                </c:pt>
                <c:pt idx="335">
                  <c:v>2.0762170000000002</c:v>
                </c:pt>
                <c:pt idx="336">
                  <c:v>2.076225</c:v>
                </c:pt>
                <c:pt idx="337">
                  <c:v>2.0760640000000001</c:v>
                </c:pt>
                <c:pt idx="338">
                  <c:v>2.0761370000000001</c:v>
                </c:pt>
                <c:pt idx="339">
                  <c:v>2.076282</c:v>
                </c:pt>
                <c:pt idx="340">
                  <c:v>2.0760610000000002</c:v>
                </c:pt>
                <c:pt idx="341">
                  <c:v>2.0759310000000002</c:v>
                </c:pt>
                <c:pt idx="342">
                  <c:v>2.0760329999999998</c:v>
                </c:pt>
                <c:pt idx="343">
                  <c:v>2.076111</c:v>
                </c:pt>
                <c:pt idx="344">
                  <c:v>2.0760550000000002</c:v>
                </c:pt>
                <c:pt idx="345">
                  <c:v>2.0760420000000002</c:v>
                </c:pt>
                <c:pt idx="346">
                  <c:v>2.0762339999999999</c:v>
                </c:pt>
                <c:pt idx="347">
                  <c:v>2.0763419999999999</c:v>
                </c:pt>
                <c:pt idx="348">
                  <c:v>2.0760149999999999</c:v>
                </c:pt>
                <c:pt idx="349">
                  <c:v>2.076384</c:v>
                </c:pt>
                <c:pt idx="350">
                  <c:v>2.076165</c:v>
                </c:pt>
                <c:pt idx="351">
                  <c:v>2.0758299999999998</c:v>
                </c:pt>
                <c:pt idx="352">
                  <c:v>2.0762550000000002</c:v>
                </c:pt>
                <c:pt idx="353">
                  <c:v>2.0762360000000002</c:v>
                </c:pt>
                <c:pt idx="354">
                  <c:v>2.076003</c:v>
                </c:pt>
                <c:pt idx="355">
                  <c:v>2.0762100000000001</c:v>
                </c:pt>
                <c:pt idx="356">
                  <c:v>2.0763120000000002</c:v>
                </c:pt>
                <c:pt idx="357">
                  <c:v>2.0761669999999999</c:v>
                </c:pt>
                <c:pt idx="358">
                  <c:v>2.0761020000000001</c:v>
                </c:pt>
                <c:pt idx="359">
                  <c:v>2.0762390000000002</c:v>
                </c:pt>
                <c:pt idx="360">
                  <c:v>2.0761660000000002</c:v>
                </c:pt>
                <c:pt idx="361">
                  <c:v>2.0760109999999998</c:v>
                </c:pt>
                <c:pt idx="362">
                  <c:v>2.0760169999999998</c:v>
                </c:pt>
                <c:pt idx="363">
                  <c:v>2.0759300000000001</c:v>
                </c:pt>
                <c:pt idx="364">
                  <c:v>2.0761059999999998</c:v>
                </c:pt>
                <c:pt idx="365">
                  <c:v>2.0760360000000002</c:v>
                </c:pt>
                <c:pt idx="366">
                  <c:v>2.0761729999999998</c:v>
                </c:pt>
                <c:pt idx="367">
                  <c:v>2.0760390000000002</c:v>
                </c:pt>
                <c:pt idx="368">
                  <c:v>2.075933</c:v>
                </c:pt>
                <c:pt idx="369">
                  <c:v>2.0762040000000002</c:v>
                </c:pt>
                <c:pt idx="370">
                  <c:v>2.07612</c:v>
                </c:pt>
                <c:pt idx="371">
                  <c:v>2.0759219999999998</c:v>
                </c:pt>
                <c:pt idx="372">
                  <c:v>2.075952</c:v>
                </c:pt>
                <c:pt idx="373">
                  <c:v>2.075809</c:v>
                </c:pt>
                <c:pt idx="374">
                  <c:v>2.0761720000000001</c:v>
                </c:pt>
                <c:pt idx="375">
                  <c:v>2.075949</c:v>
                </c:pt>
                <c:pt idx="376">
                  <c:v>2.0734949999999999</c:v>
                </c:pt>
                <c:pt idx="377">
                  <c:v>2.0739749999999999</c:v>
                </c:pt>
                <c:pt idx="378">
                  <c:v>2.0746259999999999</c:v>
                </c:pt>
                <c:pt idx="379">
                  <c:v>2.0760559999999999</c:v>
                </c:pt>
                <c:pt idx="380">
                  <c:v>2.0745309999999999</c:v>
                </c:pt>
                <c:pt idx="381">
                  <c:v>2.0713910000000002</c:v>
                </c:pt>
                <c:pt idx="382">
                  <c:v>2.072438</c:v>
                </c:pt>
                <c:pt idx="383">
                  <c:v>2.0698319999999999</c:v>
                </c:pt>
                <c:pt idx="384">
                  <c:v>2.0700780000000001</c:v>
                </c:pt>
                <c:pt idx="385">
                  <c:v>2.0700129999999999</c:v>
                </c:pt>
                <c:pt idx="386">
                  <c:v>2.0699939999999999</c:v>
                </c:pt>
                <c:pt idx="387">
                  <c:v>2.0700120000000002</c:v>
                </c:pt>
                <c:pt idx="388">
                  <c:v>2.0684300000000002</c:v>
                </c:pt>
                <c:pt idx="389">
                  <c:v>2.068362</c:v>
                </c:pt>
                <c:pt idx="390">
                  <c:v>2.068543</c:v>
                </c:pt>
                <c:pt idx="391">
                  <c:v>2.068343</c:v>
                </c:pt>
                <c:pt idx="392">
                  <c:v>2.06826</c:v>
                </c:pt>
                <c:pt idx="393">
                  <c:v>2.0683220000000002</c:v>
                </c:pt>
                <c:pt idx="394">
                  <c:v>2.0684580000000001</c:v>
                </c:pt>
                <c:pt idx="395">
                  <c:v>2.068689</c:v>
                </c:pt>
                <c:pt idx="396">
                  <c:v>2.0681759999999998</c:v>
                </c:pt>
                <c:pt idx="397">
                  <c:v>2.0681989999999999</c:v>
                </c:pt>
                <c:pt idx="398">
                  <c:v>2.0684429999999998</c:v>
                </c:pt>
                <c:pt idx="399">
                  <c:v>2.0690219999999999</c:v>
                </c:pt>
                <c:pt idx="400">
                  <c:v>2.068171</c:v>
                </c:pt>
                <c:pt idx="401">
                  <c:v>2.0684840000000002</c:v>
                </c:pt>
                <c:pt idx="402">
                  <c:v>2.0685359999999999</c:v>
                </c:pt>
                <c:pt idx="403">
                  <c:v>2.0687929999999999</c:v>
                </c:pt>
                <c:pt idx="404">
                  <c:v>2.0682740000000002</c:v>
                </c:pt>
                <c:pt idx="405">
                  <c:v>2.0680939999999999</c:v>
                </c:pt>
                <c:pt idx="406">
                  <c:v>2.0684290000000001</c:v>
                </c:pt>
                <c:pt idx="407">
                  <c:v>2.0685039999999999</c:v>
                </c:pt>
                <c:pt idx="408">
                  <c:v>2.068244</c:v>
                </c:pt>
                <c:pt idx="409">
                  <c:v>2.0684040000000001</c:v>
                </c:pt>
                <c:pt idx="410">
                  <c:v>2.0685739999999999</c:v>
                </c:pt>
                <c:pt idx="411">
                  <c:v>2.068511</c:v>
                </c:pt>
                <c:pt idx="412">
                  <c:v>2.068349</c:v>
                </c:pt>
                <c:pt idx="413">
                  <c:v>2.0682589999999998</c:v>
                </c:pt>
                <c:pt idx="414">
                  <c:v>2.0681250000000002</c:v>
                </c:pt>
                <c:pt idx="415">
                  <c:v>2.0683549999999999</c:v>
                </c:pt>
                <c:pt idx="416">
                  <c:v>2.0683419999999999</c:v>
                </c:pt>
                <c:pt idx="417">
                  <c:v>2.068403</c:v>
                </c:pt>
                <c:pt idx="418">
                  <c:v>2.0683440000000002</c:v>
                </c:pt>
                <c:pt idx="419">
                  <c:v>2.0683419999999999</c:v>
                </c:pt>
                <c:pt idx="420">
                  <c:v>2.0682</c:v>
                </c:pt>
                <c:pt idx="421">
                  <c:v>2.0682969999999998</c:v>
                </c:pt>
                <c:pt idx="422">
                  <c:v>2.0683699999999998</c:v>
                </c:pt>
                <c:pt idx="423">
                  <c:v>2.0684830000000001</c:v>
                </c:pt>
                <c:pt idx="424">
                  <c:v>2.0683060000000002</c:v>
                </c:pt>
                <c:pt idx="425">
                  <c:v>2.0681319999999999</c:v>
                </c:pt>
                <c:pt idx="426">
                  <c:v>2.068403</c:v>
                </c:pt>
                <c:pt idx="427">
                  <c:v>2.0683590000000001</c:v>
                </c:pt>
                <c:pt idx="428">
                  <c:v>2.0682480000000001</c:v>
                </c:pt>
                <c:pt idx="429">
                  <c:v>2.0682179999999999</c:v>
                </c:pt>
                <c:pt idx="430">
                  <c:v>2.068594</c:v>
                </c:pt>
                <c:pt idx="431">
                  <c:v>2.0684089999999999</c:v>
                </c:pt>
                <c:pt idx="432">
                  <c:v>2.06819</c:v>
                </c:pt>
                <c:pt idx="433">
                  <c:v>2.0686789999999999</c:v>
                </c:pt>
                <c:pt idx="434">
                  <c:v>2.068292</c:v>
                </c:pt>
                <c:pt idx="435">
                  <c:v>2.0684149999999999</c:v>
                </c:pt>
                <c:pt idx="436">
                  <c:v>2.0683060000000002</c:v>
                </c:pt>
                <c:pt idx="437">
                  <c:v>2.06826</c:v>
                </c:pt>
                <c:pt idx="438">
                  <c:v>2.068505</c:v>
                </c:pt>
                <c:pt idx="439">
                  <c:v>2.0687709999999999</c:v>
                </c:pt>
                <c:pt idx="440">
                  <c:v>2.0682420000000001</c:v>
                </c:pt>
                <c:pt idx="441">
                  <c:v>2.06846</c:v>
                </c:pt>
                <c:pt idx="442">
                  <c:v>2.0684879999999999</c:v>
                </c:pt>
                <c:pt idx="443">
                  <c:v>2.0682290000000001</c:v>
                </c:pt>
                <c:pt idx="444">
                  <c:v>2.068238</c:v>
                </c:pt>
                <c:pt idx="445">
                  <c:v>2.0686330000000002</c:v>
                </c:pt>
                <c:pt idx="446">
                  <c:v>2.068317</c:v>
                </c:pt>
                <c:pt idx="447">
                  <c:v>2.0683630000000002</c:v>
                </c:pt>
                <c:pt idx="448">
                  <c:v>2.0654469999999998</c:v>
                </c:pt>
                <c:pt idx="449">
                  <c:v>2.0657830000000001</c:v>
                </c:pt>
                <c:pt idx="450">
                  <c:v>2.0682209999999999</c:v>
                </c:pt>
                <c:pt idx="451">
                  <c:v>2.0685060000000002</c:v>
                </c:pt>
                <c:pt idx="452">
                  <c:v>2.0652789999999999</c:v>
                </c:pt>
                <c:pt idx="453">
                  <c:v>2.0625580000000001</c:v>
                </c:pt>
                <c:pt idx="454">
                  <c:v>2.0558700000000001</c:v>
                </c:pt>
                <c:pt idx="455">
                  <c:v>2.0623109999999998</c:v>
                </c:pt>
                <c:pt idx="456">
                  <c:v>2.0594730000000001</c:v>
                </c:pt>
                <c:pt idx="457">
                  <c:v>2.0565000000000002</c:v>
                </c:pt>
                <c:pt idx="458">
                  <c:v>2.0562800000000001</c:v>
                </c:pt>
                <c:pt idx="459">
                  <c:v>2.0533809999999999</c:v>
                </c:pt>
                <c:pt idx="460">
                  <c:v>2.0559989999999999</c:v>
                </c:pt>
                <c:pt idx="461">
                  <c:v>2.0570189999999999</c:v>
                </c:pt>
                <c:pt idx="462">
                  <c:v>2.0533139999999999</c:v>
                </c:pt>
                <c:pt idx="463">
                  <c:v>2.0563340000000001</c:v>
                </c:pt>
                <c:pt idx="464">
                  <c:v>2.0532949999999999</c:v>
                </c:pt>
                <c:pt idx="465">
                  <c:v>2.05524</c:v>
                </c:pt>
                <c:pt idx="466">
                  <c:v>2.0543979999999999</c:v>
                </c:pt>
                <c:pt idx="467">
                  <c:v>2.0548649999999999</c:v>
                </c:pt>
                <c:pt idx="468">
                  <c:v>2.060743</c:v>
                </c:pt>
                <c:pt idx="469">
                  <c:v>2.0533079999999999</c:v>
                </c:pt>
                <c:pt idx="470">
                  <c:v>2.0533540000000001</c:v>
                </c:pt>
                <c:pt idx="471">
                  <c:v>2.0534140000000001</c:v>
                </c:pt>
                <c:pt idx="472">
                  <c:v>2.0564149999999999</c:v>
                </c:pt>
                <c:pt idx="473">
                  <c:v>2.0532680000000001</c:v>
                </c:pt>
                <c:pt idx="474">
                  <c:v>2.0534349999999999</c:v>
                </c:pt>
                <c:pt idx="475">
                  <c:v>2.0536089999999998</c:v>
                </c:pt>
                <c:pt idx="476">
                  <c:v>2.0531470000000001</c:v>
                </c:pt>
                <c:pt idx="477">
                  <c:v>2.053366</c:v>
                </c:pt>
                <c:pt idx="478">
                  <c:v>2.05335</c:v>
                </c:pt>
                <c:pt idx="479">
                  <c:v>2.0534789999999998</c:v>
                </c:pt>
                <c:pt idx="480">
                  <c:v>2.0534680000000001</c:v>
                </c:pt>
                <c:pt idx="481">
                  <c:v>2.0532279999999998</c:v>
                </c:pt>
                <c:pt idx="482">
                  <c:v>2.0532810000000001</c:v>
                </c:pt>
                <c:pt idx="483">
                  <c:v>2.0534669999999999</c:v>
                </c:pt>
                <c:pt idx="484">
                  <c:v>2.0534729999999999</c:v>
                </c:pt>
                <c:pt idx="485">
                  <c:v>2.0531619999999999</c:v>
                </c:pt>
                <c:pt idx="486">
                  <c:v>2.0533070000000002</c:v>
                </c:pt>
                <c:pt idx="487">
                  <c:v>2.0533429999999999</c:v>
                </c:pt>
                <c:pt idx="488">
                  <c:v>2.053461</c:v>
                </c:pt>
                <c:pt idx="489">
                  <c:v>2.0533969999999999</c:v>
                </c:pt>
                <c:pt idx="490">
                  <c:v>2.0531619999999999</c:v>
                </c:pt>
                <c:pt idx="491">
                  <c:v>2.0534129999999999</c:v>
                </c:pt>
                <c:pt idx="492">
                  <c:v>2.0532710000000001</c:v>
                </c:pt>
                <c:pt idx="493">
                  <c:v>2.0534560000000002</c:v>
                </c:pt>
                <c:pt idx="494">
                  <c:v>2.053185</c:v>
                </c:pt>
                <c:pt idx="495">
                  <c:v>2.0532900000000001</c:v>
                </c:pt>
                <c:pt idx="496">
                  <c:v>2.0533419999999998</c:v>
                </c:pt>
                <c:pt idx="497">
                  <c:v>2.0533839999999999</c:v>
                </c:pt>
                <c:pt idx="498">
                  <c:v>2.0531280000000001</c:v>
                </c:pt>
                <c:pt idx="499">
                  <c:v>2.0535450000000002</c:v>
                </c:pt>
                <c:pt idx="500">
                  <c:v>2.0531510000000002</c:v>
                </c:pt>
                <c:pt idx="501">
                  <c:v>2.0532539999999999</c:v>
                </c:pt>
                <c:pt idx="502">
                  <c:v>2.053086</c:v>
                </c:pt>
                <c:pt idx="503">
                  <c:v>2.0534279999999998</c:v>
                </c:pt>
                <c:pt idx="504">
                  <c:v>2.0532530000000002</c:v>
                </c:pt>
                <c:pt idx="505">
                  <c:v>2.053366</c:v>
                </c:pt>
                <c:pt idx="506">
                  <c:v>2.0531999999999999</c:v>
                </c:pt>
                <c:pt idx="507">
                  <c:v>2.0534829999999999</c:v>
                </c:pt>
                <c:pt idx="508">
                  <c:v>2.0532979999999998</c:v>
                </c:pt>
                <c:pt idx="509">
                  <c:v>2.0535109999999999</c:v>
                </c:pt>
                <c:pt idx="510">
                  <c:v>2.053185</c:v>
                </c:pt>
                <c:pt idx="511">
                  <c:v>2.0534309999999998</c:v>
                </c:pt>
                <c:pt idx="512">
                  <c:v>2.053417</c:v>
                </c:pt>
                <c:pt idx="513">
                  <c:v>2.0534539999999999</c:v>
                </c:pt>
                <c:pt idx="514">
                  <c:v>2.053064</c:v>
                </c:pt>
                <c:pt idx="515">
                  <c:v>2.0533950000000001</c:v>
                </c:pt>
                <c:pt idx="516">
                  <c:v>2.0531250000000001</c:v>
                </c:pt>
                <c:pt idx="517">
                  <c:v>2.0531410000000001</c:v>
                </c:pt>
                <c:pt idx="518">
                  <c:v>2.0533220000000001</c:v>
                </c:pt>
                <c:pt idx="519">
                  <c:v>2.0532149999999998</c:v>
                </c:pt>
                <c:pt idx="520">
                  <c:v>2.0533969999999999</c:v>
                </c:pt>
                <c:pt idx="521">
                  <c:v>2.0533549999999998</c:v>
                </c:pt>
                <c:pt idx="522">
                  <c:v>2.0533990000000002</c:v>
                </c:pt>
                <c:pt idx="523">
                  <c:v>2.05335</c:v>
                </c:pt>
                <c:pt idx="524">
                  <c:v>2.0534129999999999</c:v>
                </c:pt>
                <c:pt idx="525">
                  <c:v>2.05348</c:v>
                </c:pt>
                <c:pt idx="526">
                  <c:v>2.0536249999999998</c:v>
                </c:pt>
                <c:pt idx="527">
                  <c:v>2.0532650000000001</c:v>
                </c:pt>
                <c:pt idx="528">
                  <c:v>2.053058</c:v>
                </c:pt>
                <c:pt idx="529">
                  <c:v>2.0531869999999999</c:v>
                </c:pt>
                <c:pt idx="530">
                  <c:v>2.0533139999999999</c:v>
                </c:pt>
                <c:pt idx="531">
                  <c:v>2.0531290000000002</c:v>
                </c:pt>
                <c:pt idx="532">
                  <c:v>2.0517300000000001</c:v>
                </c:pt>
                <c:pt idx="533">
                  <c:v>2.0532759999999999</c:v>
                </c:pt>
                <c:pt idx="534">
                  <c:v>2.0531609999999998</c:v>
                </c:pt>
                <c:pt idx="535">
                  <c:v>2.0524119999999999</c:v>
                </c:pt>
                <c:pt idx="536">
                  <c:v>2.0524399999999998</c:v>
                </c:pt>
                <c:pt idx="537">
                  <c:v>2.0504669999999998</c:v>
                </c:pt>
                <c:pt idx="538">
                  <c:v>2.051714</c:v>
                </c:pt>
                <c:pt idx="539">
                  <c:v>2.051285</c:v>
                </c:pt>
                <c:pt idx="540">
                  <c:v>2.0476770000000002</c:v>
                </c:pt>
                <c:pt idx="541">
                  <c:v>2.0499830000000001</c:v>
                </c:pt>
                <c:pt idx="542">
                  <c:v>2.0503819999999999</c:v>
                </c:pt>
                <c:pt idx="543">
                  <c:v>2.048972</c:v>
                </c:pt>
                <c:pt idx="544">
                  <c:v>2.0458440000000002</c:v>
                </c:pt>
                <c:pt idx="545">
                  <c:v>2.047186</c:v>
                </c:pt>
                <c:pt idx="546">
                  <c:v>2.0486620000000002</c:v>
                </c:pt>
                <c:pt idx="547">
                  <c:v>2.047326</c:v>
                </c:pt>
                <c:pt idx="548">
                  <c:v>2.0474230000000002</c:v>
                </c:pt>
                <c:pt idx="549">
                  <c:v>2.0505460000000002</c:v>
                </c:pt>
                <c:pt idx="550">
                  <c:v>2.0457350000000001</c:v>
                </c:pt>
                <c:pt idx="551">
                  <c:v>2.0474250000000001</c:v>
                </c:pt>
                <c:pt idx="552">
                  <c:v>2.0474399999999999</c:v>
                </c:pt>
                <c:pt idx="553">
                  <c:v>2.0497540000000001</c:v>
                </c:pt>
                <c:pt idx="554">
                  <c:v>2.048009</c:v>
                </c:pt>
                <c:pt idx="555">
                  <c:v>2.0459429999999998</c:v>
                </c:pt>
                <c:pt idx="556">
                  <c:v>2.045776</c:v>
                </c:pt>
                <c:pt idx="557">
                  <c:v>2.0458599999999998</c:v>
                </c:pt>
                <c:pt idx="558">
                  <c:v>2.0456560000000001</c:v>
                </c:pt>
                <c:pt idx="559">
                  <c:v>2.0458029999999998</c:v>
                </c:pt>
                <c:pt idx="560">
                  <c:v>2.047437</c:v>
                </c:pt>
                <c:pt idx="561">
                  <c:v>2.0456599999999998</c:v>
                </c:pt>
                <c:pt idx="562">
                  <c:v>2.0457700000000001</c:v>
                </c:pt>
                <c:pt idx="563">
                  <c:v>2.0457969999999999</c:v>
                </c:pt>
                <c:pt idx="564">
                  <c:v>2.0456889999999999</c:v>
                </c:pt>
                <c:pt idx="565">
                  <c:v>2.045728</c:v>
                </c:pt>
                <c:pt idx="566">
                  <c:v>2.0461369999999999</c:v>
                </c:pt>
                <c:pt idx="567">
                  <c:v>2.0458129999999999</c:v>
                </c:pt>
                <c:pt idx="568">
                  <c:v>2.0458129999999999</c:v>
                </c:pt>
                <c:pt idx="569">
                  <c:v>2.0455589999999999</c:v>
                </c:pt>
                <c:pt idx="570">
                  <c:v>2.0458560000000001</c:v>
                </c:pt>
                <c:pt idx="571">
                  <c:v>2.0457869999999998</c:v>
                </c:pt>
                <c:pt idx="572">
                  <c:v>2.0458729999999998</c:v>
                </c:pt>
                <c:pt idx="573">
                  <c:v>2.0458370000000001</c:v>
                </c:pt>
                <c:pt idx="574">
                  <c:v>2.0460099999999999</c:v>
                </c:pt>
                <c:pt idx="575">
                  <c:v>2.0457640000000001</c:v>
                </c:pt>
                <c:pt idx="576">
                  <c:v>2.0458409999999998</c:v>
                </c:pt>
                <c:pt idx="577">
                  <c:v>2.045865</c:v>
                </c:pt>
                <c:pt idx="578">
                  <c:v>2.045938</c:v>
                </c:pt>
                <c:pt idx="579">
                  <c:v>2.0458539999999998</c:v>
                </c:pt>
                <c:pt idx="580">
                  <c:v>2.0456840000000001</c:v>
                </c:pt>
                <c:pt idx="581">
                  <c:v>2.0460319999999999</c:v>
                </c:pt>
                <c:pt idx="582">
                  <c:v>2.045725</c:v>
                </c:pt>
                <c:pt idx="583">
                  <c:v>2.0456759999999998</c:v>
                </c:pt>
                <c:pt idx="584">
                  <c:v>2.045668</c:v>
                </c:pt>
                <c:pt idx="585">
                  <c:v>2.0459320000000001</c:v>
                </c:pt>
                <c:pt idx="586">
                  <c:v>2.0457939999999999</c:v>
                </c:pt>
                <c:pt idx="587">
                  <c:v>2.0458310000000002</c:v>
                </c:pt>
                <c:pt idx="588">
                  <c:v>2.04562</c:v>
                </c:pt>
                <c:pt idx="589">
                  <c:v>2.0458280000000002</c:v>
                </c:pt>
                <c:pt idx="590">
                  <c:v>2.0455519999999998</c:v>
                </c:pt>
                <c:pt idx="591">
                  <c:v>2.0458120000000002</c:v>
                </c:pt>
                <c:pt idx="592">
                  <c:v>2.0458599999999998</c:v>
                </c:pt>
                <c:pt idx="593">
                  <c:v>2.0456799999999999</c:v>
                </c:pt>
                <c:pt idx="594">
                  <c:v>2.04617</c:v>
                </c:pt>
                <c:pt idx="595">
                  <c:v>2.0459510000000001</c:v>
                </c:pt>
                <c:pt idx="596">
                  <c:v>2.0458599999999998</c:v>
                </c:pt>
                <c:pt idx="597">
                  <c:v>2.045906</c:v>
                </c:pt>
                <c:pt idx="598">
                  <c:v>2.0460189999999998</c:v>
                </c:pt>
                <c:pt idx="599">
                  <c:v>2.046195</c:v>
                </c:pt>
                <c:pt idx="600">
                  <c:v>2.045839</c:v>
                </c:pt>
                <c:pt idx="601">
                  <c:v>2.0459019999999999</c:v>
                </c:pt>
                <c:pt idx="602">
                  <c:v>2.045677</c:v>
                </c:pt>
                <c:pt idx="603">
                  <c:v>2.045833</c:v>
                </c:pt>
                <c:pt idx="604">
                  <c:v>2.0458099999999999</c:v>
                </c:pt>
                <c:pt idx="605">
                  <c:v>2.045868</c:v>
                </c:pt>
                <c:pt idx="606">
                  <c:v>2.0459480000000001</c:v>
                </c:pt>
                <c:pt idx="607">
                  <c:v>2.0457360000000002</c:v>
                </c:pt>
                <c:pt idx="608">
                  <c:v>2.0458409999999998</c:v>
                </c:pt>
                <c:pt idx="609">
                  <c:v>2.0459499999999999</c:v>
                </c:pt>
                <c:pt idx="610">
                  <c:v>2.0461</c:v>
                </c:pt>
                <c:pt idx="611">
                  <c:v>2.045922</c:v>
                </c:pt>
                <c:pt idx="612">
                  <c:v>2.0457749999999999</c:v>
                </c:pt>
                <c:pt idx="613">
                  <c:v>2.0458470000000002</c:v>
                </c:pt>
                <c:pt idx="614">
                  <c:v>2.0459390000000002</c:v>
                </c:pt>
                <c:pt idx="615">
                  <c:v>2.0458029999999998</c:v>
                </c:pt>
                <c:pt idx="616">
                  <c:v>2.0457429999999999</c:v>
                </c:pt>
                <c:pt idx="617">
                  <c:v>2.046144</c:v>
                </c:pt>
                <c:pt idx="618">
                  <c:v>2.0458569999999998</c:v>
                </c:pt>
                <c:pt idx="619">
                  <c:v>2.0456810000000001</c:v>
                </c:pt>
                <c:pt idx="620">
                  <c:v>2.0456490000000001</c:v>
                </c:pt>
                <c:pt idx="621">
                  <c:v>2.0458319999999999</c:v>
                </c:pt>
                <c:pt idx="622">
                  <c:v>2.0457830000000001</c:v>
                </c:pt>
                <c:pt idx="623">
                  <c:v>2.0459170000000002</c:v>
                </c:pt>
                <c:pt idx="624">
                  <c:v>2.0457689999999999</c:v>
                </c:pt>
                <c:pt idx="625">
                  <c:v>2.045731</c:v>
                </c:pt>
                <c:pt idx="626">
                  <c:v>2.045858</c:v>
                </c:pt>
                <c:pt idx="627">
                  <c:v>2.045944</c:v>
                </c:pt>
                <c:pt idx="628">
                  <c:v>2.0455860000000001</c:v>
                </c:pt>
                <c:pt idx="629">
                  <c:v>2.0458340000000002</c:v>
                </c:pt>
                <c:pt idx="630">
                  <c:v>2.042538</c:v>
                </c:pt>
                <c:pt idx="631">
                  <c:v>2.0442849999999999</c:v>
                </c:pt>
                <c:pt idx="632">
                  <c:v>2.0423309999999999</c:v>
                </c:pt>
                <c:pt idx="633">
                  <c:v>2.0428839999999999</c:v>
                </c:pt>
                <c:pt idx="634">
                  <c:v>2.0441099999999999</c:v>
                </c:pt>
                <c:pt idx="635">
                  <c:v>2.041147</c:v>
                </c:pt>
                <c:pt idx="636">
                  <c:v>2.0396160000000001</c:v>
                </c:pt>
                <c:pt idx="637">
                  <c:v>2.0395889999999999</c:v>
                </c:pt>
                <c:pt idx="638">
                  <c:v>2.0456219999999998</c:v>
                </c:pt>
                <c:pt idx="639">
                  <c:v>2.0412469999999998</c:v>
                </c:pt>
                <c:pt idx="640">
                  <c:v>2.0397409999999998</c:v>
                </c:pt>
                <c:pt idx="641">
                  <c:v>2.0396540000000001</c:v>
                </c:pt>
                <c:pt idx="642">
                  <c:v>2.0406040000000001</c:v>
                </c:pt>
                <c:pt idx="643">
                  <c:v>2.0416620000000001</c:v>
                </c:pt>
                <c:pt idx="644">
                  <c:v>2.0380790000000002</c:v>
                </c:pt>
                <c:pt idx="645">
                  <c:v>2.0380820000000002</c:v>
                </c:pt>
                <c:pt idx="646">
                  <c:v>2.0383990000000001</c:v>
                </c:pt>
                <c:pt idx="647">
                  <c:v>2.0410759999999999</c:v>
                </c:pt>
                <c:pt idx="648">
                  <c:v>2.0380090000000002</c:v>
                </c:pt>
                <c:pt idx="649">
                  <c:v>2.0380449999999999</c:v>
                </c:pt>
                <c:pt idx="650">
                  <c:v>2.0386860000000002</c:v>
                </c:pt>
                <c:pt idx="651">
                  <c:v>2.039053</c:v>
                </c:pt>
                <c:pt idx="652">
                  <c:v>2.0382820000000001</c:v>
                </c:pt>
                <c:pt idx="653">
                  <c:v>2.0379849999999999</c:v>
                </c:pt>
                <c:pt idx="654">
                  <c:v>2.0395180000000002</c:v>
                </c:pt>
                <c:pt idx="655">
                  <c:v>2.0380859999999998</c:v>
                </c:pt>
                <c:pt idx="656">
                  <c:v>2.0380729999999998</c:v>
                </c:pt>
                <c:pt idx="657">
                  <c:v>2.038014</c:v>
                </c:pt>
                <c:pt idx="658">
                  <c:v>2.0379139999999998</c:v>
                </c:pt>
                <c:pt idx="659">
                  <c:v>2.0380760000000002</c:v>
                </c:pt>
                <c:pt idx="660">
                  <c:v>2.0379339999999999</c:v>
                </c:pt>
                <c:pt idx="661">
                  <c:v>2.0380720000000001</c:v>
                </c:pt>
                <c:pt idx="662">
                  <c:v>2.0383140000000002</c:v>
                </c:pt>
                <c:pt idx="663">
                  <c:v>2.0380180000000001</c:v>
                </c:pt>
                <c:pt idx="664">
                  <c:v>2.038027</c:v>
                </c:pt>
                <c:pt idx="665">
                  <c:v>2.0381450000000001</c:v>
                </c:pt>
                <c:pt idx="666">
                  <c:v>2.0381550000000002</c:v>
                </c:pt>
                <c:pt idx="667">
                  <c:v>2.037998</c:v>
                </c:pt>
                <c:pt idx="668">
                  <c:v>2.0381130000000001</c:v>
                </c:pt>
                <c:pt idx="669">
                  <c:v>2.0379999999999998</c:v>
                </c:pt>
                <c:pt idx="670">
                  <c:v>2.0381390000000001</c:v>
                </c:pt>
                <c:pt idx="671">
                  <c:v>2.0378560000000001</c:v>
                </c:pt>
                <c:pt idx="672">
                  <c:v>2.0379420000000001</c:v>
                </c:pt>
                <c:pt idx="673">
                  <c:v>2.037938</c:v>
                </c:pt>
                <c:pt idx="674">
                  <c:v>2.0381680000000002</c:v>
                </c:pt>
                <c:pt idx="675">
                  <c:v>2.0379390000000002</c:v>
                </c:pt>
                <c:pt idx="676">
                  <c:v>2.0380240000000001</c:v>
                </c:pt>
                <c:pt idx="677">
                  <c:v>2.037938</c:v>
                </c:pt>
                <c:pt idx="678">
                  <c:v>2.0379930000000002</c:v>
                </c:pt>
                <c:pt idx="679">
                  <c:v>2.0381320000000001</c:v>
                </c:pt>
                <c:pt idx="680">
                  <c:v>2.0382579999999999</c:v>
                </c:pt>
                <c:pt idx="681">
                  <c:v>2.0378949999999998</c:v>
                </c:pt>
                <c:pt idx="682">
                  <c:v>2.0381420000000001</c:v>
                </c:pt>
                <c:pt idx="683">
                  <c:v>2.0383819999999999</c:v>
                </c:pt>
                <c:pt idx="684">
                  <c:v>2.0380729999999998</c:v>
                </c:pt>
                <c:pt idx="685">
                  <c:v>2.038052</c:v>
                </c:pt>
                <c:pt idx="686">
                  <c:v>2.0378189999999998</c:v>
                </c:pt>
                <c:pt idx="687">
                  <c:v>2.0381339999999999</c:v>
                </c:pt>
                <c:pt idx="688">
                  <c:v>2.0379399999999999</c:v>
                </c:pt>
                <c:pt idx="689">
                  <c:v>2.0380370000000001</c:v>
                </c:pt>
                <c:pt idx="690">
                  <c:v>2.037839</c:v>
                </c:pt>
                <c:pt idx="691">
                  <c:v>2.0382259999999999</c:v>
                </c:pt>
                <c:pt idx="692">
                  <c:v>2.037979</c:v>
                </c:pt>
                <c:pt idx="693">
                  <c:v>2.0379309999999999</c:v>
                </c:pt>
                <c:pt idx="694">
                  <c:v>2.038106</c:v>
                </c:pt>
                <c:pt idx="695">
                  <c:v>2.0383840000000002</c:v>
                </c:pt>
                <c:pt idx="696">
                  <c:v>2.0381629999999999</c:v>
                </c:pt>
                <c:pt idx="697">
                  <c:v>2.03803</c:v>
                </c:pt>
                <c:pt idx="698">
                  <c:v>2.0380470000000002</c:v>
                </c:pt>
                <c:pt idx="699">
                  <c:v>2.038103</c:v>
                </c:pt>
                <c:pt idx="700">
                  <c:v>2.0378370000000001</c:v>
                </c:pt>
                <c:pt idx="701">
                  <c:v>2.0379529999999999</c:v>
                </c:pt>
                <c:pt idx="702">
                  <c:v>2.0379649999999998</c:v>
                </c:pt>
                <c:pt idx="703">
                  <c:v>2.0379839999999998</c:v>
                </c:pt>
                <c:pt idx="704">
                  <c:v>2.0381119999999999</c:v>
                </c:pt>
                <c:pt idx="705">
                  <c:v>2.0380760000000002</c:v>
                </c:pt>
                <c:pt idx="706">
                  <c:v>2.0379510000000001</c:v>
                </c:pt>
                <c:pt idx="707">
                  <c:v>2.0381610000000001</c:v>
                </c:pt>
                <c:pt idx="708">
                  <c:v>2.037947</c:v>
                </c:pt>
                <c:pt idx="709">
                  <c:v>2.0380050000000001</c:v>
                </c:pt>
                <c:pt idx="710">
                  <c:v>2.0380530000000001</c:v>
                </c:pt>
                <c:pt idx="711">
                  <c:v>2.0348009999999999</c:v>
                </c:pt>
                <c:pt idx="712">
                  <c:v>2.0380630000000002</c:v>
                </c:pt>
                <c:pt idx="713">
                  <c:v>2.0379900000000002</c:v>
                </c:pt>
                <c:pt idx="714">
                  <c:v>2.0380660000000002</c:v>
                </c:pt>
                <c:pt idx="715">
                  <c:v>2.0378889999999998</c:v>
                </c:pt>
                <c:pt idx="716">
                  <c:v>2.0378889999999998</c:v>
                </c:pt>
                <c:pt idx="717">
                  <c:v>2.0380910000000001</c:v>
                </c:pt>
                <c:pt idx="718">
                  <c:v>2.037728</c:v>
                </c:pt>
                <c:pt idx="719">
                  <c:v>2.0350649999999999</c:v>
                </c:pt>
                <c:pt idx="720">
                  <c:v>2.0319310000000002</c:v>
                </c:pt>
                <c:pt idx="721">
                  <c:v>2.037763</c:v>
                </c:pt>
                <c:pt idx="722">
                  <c:v>2.0380219999999998</c:v>
                </c:pt>
                <c:pt idx="723">
                  <c:v>2.032073</c:v>
                </c:pt>
                <c:pt idx="724">
                  <c:v>2.0348950000000001</c:v>
                </c:pt>
                <c:pt idx="725">
                  <c:v>2.0289999999999999</c:v>
                </c:pt>
                <c:pt idx="726">
                  <c:v>2.035247</c:v>
                </c:pt>
                <c:pt idx="727">
                  <c:v>2.034907</c:v>
                </c:pt>
                <c:pt idx="728">
                  <c:v>2.0352679999999999</c:v>
                </c:pt>
                <c:pt idx="729">
                  <c:v>2.026688</c:v>
                </c:pt>
                <c:pt idx="730">
                  <c:v>2.0311880000000002</c:v>
                </c:pt>
                <c:pt idx="731">
                  <c:v>2.0378639999999999</c:v>
                </c:pt>
                <c:pt idx="732">
                  <c:v>2.033115</c:v>
                </c:pt>
                <c:pt idx="733">
                  <c:v>2.0320459999999998</c:v>
                </c:pt>
                <c:pt idx="734">
                  <c:v>2.0262790000000002</c:v>
                </c:pt>
                <c:pt idx="735">
                  <c:v>2.0306380000000002</c:v>
                </c:pt>
                <c:pt idx="736">
                  <c:v>2.0379679999999998</c:v>
                </c:pt>
                <c:pt idx="737">
                  <c:v>2.0309219999999999</c:v>
                </c:pt>
                <c:pt idx="738">
                  <c:v>2.0262479999999998</c:v>
                </c:pt>
                <c:pt idx="739">
                  <c:v>2.0231629999999998</c:v>
                </c:pt>
                <c:pt idx="740">
                  <c:v>2.0263140000000002</c:v>
                </c:pt>
                <c:pt idx="741">
                  <c:v>2.02325</c:v>
                </c:pt>
                <c:pt idx="742">
                  <c:v>2.0260880000000001</c:v>
                </c:pt>
                <c:pt idx="743">
                  <c:v>2.0233629999999998</c:v>
                </c:pt>
                <c:pt idx="744">
                  <c:v>2.0262699999999998</c:v>
                </c:pt>
                <c:pt idx="745">
                  <c:v>2.025998</c:v>
                </c:pt>
                <c:pt idx="746">
                  <c:v>2.023177</c:v>
                </c:pt>
                <c:pt idx="747">
                  <c:v>2.0260030000000002</c:v>
                </c:pt>
                <c:pt idx="748">
                  <c:v>2.0230109999999999</c:v>
                </c:pt>
                <c:pt idx="749">
                  <c:v>2.023101</c:v>
                </c:pt>
                <c:pt idx="750">
                  <c:v>2.023075</c:v>
                </c:pt>
                <c:pt idx="751">
                  <c:v>2.0232380000000001</c:v>
                </c:pt>
                <c:pt idx="752">
                  <c:v>2.023072</c:v>
                </c:pt>
                <c:pt idx="753">
                  <c:v>2.0231119999999998</c:v>
                </c:pt>
                <c:pt idx="754">
                  <c:v>2.023282</c:v>
                </c:pt>
                <c:pt idx="755">
                  <c:v>2.023307</c:v>
                </c:pt>
                <c:pt idx="756">
                  <c:v>2.0232920000000001</c:v>
                </c:pt>
                <c:pt idx="757">
                  <c:v>2.0236969999999999</c:v>
                </c:pt>
                <c:pt idx="758">
                  <c:v>2.0229810000000001</c:v>
                </c:pt>
                <c:pt idx="759">
                  <c:v>2.0233889999999999</c:v>
                </c:pt>
                <c:pt idx="760">
                  <c:v>2.0230130000000002</c:v>
                </c:pt>
                <c:pt idx="761">
                  <c:v>2.022821</c:v>
                </c:pt>
                <c:pt idx="762">
                  <c:v>2.023142</c:v>
                </c:pt>
                <c:pt idx="763">
                  <c:v>2.0232809999999999</c:v>
                </c:pt>
                <c:pt idx="764">
                  <c:v>2.0229599999999999</c:v>
                </c:pt>
                <c:pt idx="765">
                  <c:v>2.0231520000000001</c:v>
                </c:pt>
                <c:pt idx="766">
                  <c:v>2.023501</c:v>
                </c:pt>
                <c:pt idx="767">
                  <c:v>2.022999</c:v>
                </c:pt>
                <c:pt idx="768">
                  <c:v>2.0233189999999999</c:v>
                </c:pt>
                <c:pt idx="769">
                  <c:v>2.0231650000000001</c:v>
                </c:pt>
                <c:pt idx="770">
                  <c:v>2.0232380000000001</c:v>
                </c:pt>
                <c:pt idx="771">
                  <c:v>2.023263</c:v>
                </c:pt>
                <c:pt idx="772">
                  <c:v>2.0232160000000001</c:v>
                </c:pt>
                <c:pt idx="773">
                  <c:v>2.0231539999999999</c:v>
                </c:pt>
                <c:pt idx="774">
                  <c:v>2.0233479999999999</c:v>
                </c:pt>
                <c:pt idx="775">
                  <c:v>2.0230600000000001</c:v>
                </c:pt>
                <c:pt idx="776">
                  <c:v>2.0229590000000002</c:v>
                </c:pt>
                <c:pt idx="777">
                  <c:v>2.0233300000000001</c:v>
                </c:pt>
                <c:pt idx="778">
                  <c:v>2.0229940000000002</c:v>
                </c:pt>
                <c:pt idx="779">
                  <c:v>2.0230999999999999</c:v>
                </c:pt>
                <c:pt idx="780">
                  <c:v>2.023231</c:v>
                </c:pt>
                <c:pt idx="781">
                  <c:v>2.0233120000000002</c:v>
                </c:pt>
                <c:pt idx="782">
                  <c:v>2.0230239999999999</c:v>
                </c:pt>
                <c:pt idx="783">
                  <c:v>2.0231430000000001</c:v>
                </c:pt>
                <c:pt idx="784">
                  <c:v>2.0233240000000001</c:v>
                </c:pt>
                <c:pt idx="785">
                  <c:v>2.023158</c:v>
                </c:pt>
                <c:pt idx="786">
                  <c:v>2.0232130000000002</c:v>
                </c:pt>
                <c:pt idx="787">
                  <c:v>2.0230320000000002</c:v>
                </c:pt>
                <c:pt idx="788">
                  <c:v>2.0231029999999999</c:v>
                </c:pt>
                <c:pt idx="789">
                  <c:v>2.0235539999999999</c:v>
                </c:pt>
                <c:pt idx="790">
                  <c:v>2.0232299999999999</c:v>
                </c:pt>
                <c:pt idx="791">
                  <c:v>2.0232109999999999</c:v>
                </c:pt>
                <c:pt idx="792">
                  <c:v>2.0229629999999998</c:v>
                </c:pt>
                <c:pt idx="793">
                  <c:v>2.0231170000000001</c:v>
                </c:pt>
                <c:pt idx="794">
                  <c:v>2.0232139999999998</c:v>
                </c:pt>
                <c:pt idx="795">
                  <c:v>2.0230920000000001</c:v>
                </c:pt>
                <c:pt idx="796">
                  <c:v>2.0230450000000002</c:v>
                </c:pt>
                <c:pt idx="797">
                  <c:v>2.0235259999999999</c:v>
                </c:pt>
                <c:pt idx="798">
                  <c:v>2.0231479999999999</c:v>
                </c:pt>
                <c:pt idx="799">
                  <c:v>2.0231870000000001</c:v>
                </c:pt>
                <c:pt idx="800">
                  <c:v>2.0229590000000002</c:v>
                </c:pt>
                <c:pt idx="801">
                  <c:v>2.0230630000000001</c:v>
                </c:pt>
                <c:pt idx="802">
                  <c:v>2.0231659999999998</c:v>
                </c:pt>
                <c:pt idx="803">
                  <c:v>2.0233840000000001</c:v>
                </c:pt>
                <c:pt idx="804">
                  <c:v>2.0230489999999999</c:v>
                </c:pt>
                <c:pt idx="805">
                  <c:v>2.022999</c:v>
                </c:pt>
                <c:pt idx="806">
                  <c:v>2.0231309999999998</c:v>
                </c:pt>
                <c:pt idx="807">
                  <c:v>2.0231720000000002</c:v>
                </c:pt>
                <c:pt idx="808">
                  <c:v>2.0216409999999998</c:v>
                </c:pt>
                <c:pt idx="809">
                  <c:v>2.0231690000000002</c:v>
                </c:pt>
                <c:pt idx="810">
                  <c:v>2.023291</c:v>
                </c:pt>
                <c:pt idx="811">
                  <c:v>2.023126</c:v>
                </c:pt>
                <c:pt idx="812">
                  <c:v>2.0230830000000002</c:v>
                </c:pt>
                <c:pt idx="813">
                  <c:v>2.021658</c:v>
                </c:pt>
                <c:pt idx="814">
                  <c:v>2.0232209999999999</c:v>
                </c:pt>
                <c:pt idx="815">
                  <c:v>2.0230600000000001</c:v>
                </c:pt>
                <c:pt idx="816">
                  <c:v>2.0229010000000001</c:v>
                </c:pt>
                <c:pt idx="817">
                  <c:v>2.0218370000000001</c:v>
                </c:pt>
                <c:pt idx="818">
                  <c:v>2.0228660000000001</c:v>
                </c:pt>
                <c:pt idx="819">
                  <c:v>2.0192549999999998</c:v>
                </c:pt>
                <c:pt idx="820">
                  <c:v>2.0210710000000001</c:v>
                </c:pt>
                <c:pt idx="821">
                  <c:v>2.023199</c:v>
                </c:pt>
                <c:pt idx="822">
                  <c:v>2.0214789999999998</c:v>
                </c:pt>
                <c:pt idx="823">
                  <c:v>2.021614</c:v>
                </c:pt>
                <c:pt idx="824">
                  <c:v>2.0232350000000001</c:v>
                </c:pt>
                <c:pt idx="825">
                  <c:v>2.0217149999999999</c:v>
                </c:pt>
                <c:pt idx="826">
                  <c:v>2.0201470000000001</c:v>
                </c:pt>
                <c:pt idx="827">
                  <c:v>2.0201859999999998</c:v>
                </c:pt>
                <c:pt idx="828">
                  <c:v>2.0198559999999999</c:v>
                </c:pt>
                <c:pt idx="829">
                  <c:v>2.0157050000000001</c:v>
                </c:pt>
                <c:pt idx="830">
                  <c:v>2.015892</c:v>
                </c:pt>
                <c:pt idx="831">
                  <c:v>2.0185749999999998</c:v>
                </c:pt>
                <c:pt idx="832">
                  <c:v>2.015971</c:v>
                </c:pt>
                <c:pt idx="833">
                  <c:v>2.0231680000000001</c:v>
                </c:pt>
                <c:pt idx="834">
                  <c:v>2.0216159999999999</c:v>
                </c:pt>
                <c:pt idx="835">
                  <c:v>2.0203440000000001</c:v>
                </c:pt>
                <c:pt idx="836">
                  <c:v>2.0156109999999998</c:v>
                </c:pt>
                <c:pt idx="837">
                  <c:v>2.0170159999999999</c:v>
                </c:pt>
                <c:pt idx="838">
                  <c:v>2.015593</c:v>
                </c:pt>
                <c:pt idx="839">
                  <c:v>2.0155090000000002</c:v>
                </c:pt>
                <c:pt idx="840">
                  <c:v>2.0156900000000002</c:v>
                </c:pt>
                <c:pt idx="841">
                  <c:v>2.01566</c:v>
                </c:pt>
                <c:pt idx="842">
                  <c:v>2.0155799999999999</c:v>
                </c:pt>
                <c:pt idx="843">
                  <c:v>2.0155620000000001</c:v>
                </c:pt>
                <c:pt idx="844">
                  <c:v>2.0158969999999998</c:v>
                </c:pt>
                <c:pt idx="845">
                  <c:v>2.015781</c:v>
                </c:pt>
                <c:pt idx="846">
                  <c:v>2.0155569999999998</c:v>
                </c:pt>
                <c:pt idx="847">
                  <c:v>2.0156719999999999</c:v>
                </c:pt>
                <c:pt idx="848">
                  <c:v>2.015574</c:v>
                </c:pt>
                <c:pt idx="849">
                  <c:v>2.015606</c:v>
                </c:pt>
                <c:pt idx="850">
                  <c:v>2.015371</c:v>
                </c:pt>
                <c:pt idx="851">
                  <c:v>2.015482</c:v>
                </c:pt>
                <c:pt idx="852">
                  <c:v>2.0155430000000001</c:v>
                </c:pt>
                <c:pt idx="853">
                  <c:v>2.0157180000000001</c:v>
                </c:pt>
                <c:pt idx="854">
                  <c:v>2.0156450000000001</c:v>
                </c:pt>
                <c:pt idx="855">
                  <c:v>2.0155159999999999</c:v>
                </c:pt>
                <c:pt idx="856">
                  <c:v>2.015711</c:v>
                </c:pt>
                <c:pt idx="857">
                  <c:v>2.0158119999999999</c:v>
                </c:pt>
                <c:pt idx="858">
                  <c:v>2.015701</c:v>
                </c:pt>
                <c:pt idx="859">
                  <c:v>2.0155439999999998</c:v>
                </c:pt>
                <c:pt idx="860">
                  <c:v>2.0155090000000002</c:v>
                </c:pt>
                <c:pt idx="861">
                  <c:v>2.0155940000000001</c:v>
                </c:pt>
                <c:pt idx="862">
                  <c:v>2.015733</c:v>
                </c:pt>
                <c:pt idx="863">
                  <c:v>2.015587</c:v>
                </c:pt>
                <c:pt idx="864">
                  <c:v>2.015609</c:v>
                </c:pt>
                <c:pt idx="865">
                  <c:v>2.0157430000000001</c:v>
                </c:pt>
                <c:pt idx="866">
                  <c:v>2.0159400000000001</c:v>
                </c:pt>
                <c:pt idx="867">
                  <c:v>2.0156149999999999</c:v>
                </c:pt>
                <c:pt idx="868">
                  <c:v>2.0154339999999999</c:v>
                </c:pt>
                <c:pt idx="869">
                  <c:v>2.015644</c:v>
                </c:pt>
                <c:pt idx="870">
                  <c:v>2.0157099999999999</c:v>
                </c:pt>
                <c:pt idx="871">
                  <c:v>2.0157630000000002</c:v>
                </c:pt>
                <c:pt idx="872">
                  <c:v>2.0155210000000001</c:v>
                </c:pt>
                <c:pt idx="873">
                  <c:v>2.0155050000000001</c:v>
                </c:pt>
                <c:pt idx="874">
                  <c:v>2.015717</c:v>
                </c:pt>
                <c:pt idx="875">
                  <c:v>2.015911</c:v>
                </c:pt>
                <c:pt idx="876">
                  <c:v>2.0155829999999999</c:v>
                </c:pt>
                <c:pt idx="877">
                  <c:v>2.0155120000000002</c:v>
                </c:pt>
                <c:pt idx="878">
                  <c:v>2.0157090000000002</c:v>
                </c:pt>
                <c:pt idx="879">
                  <c:v>2.015755</c:v>
                </c:pt>
                <c:pt idx="880">
                  <c:v>2.0156589999999999</c:v>
                </c:pt>
                <c:pt idx="881">
                  <c:v>2.0155690000000002</c:v>
                </c:pt>
                <c:pt idx="882">
                  <c:v>2.0154390000000002</c:v>
                </c:pt>
                <c:pt idx="883">
                  <c:v>2.0156529999999999</c:v>
                </c:pt>
                <c:pt idx="884">
                  <c:v>2.0156329999999998</c:v>
                </c:pt>
                <c:pt idx="885">
                  <c:v>2.015549</c:v>
                </c:pt>
                <c:pt idx="886">
                  <c:v>2.0155159999999999</c:v>
                </c:pt>
                <c:pt idx="887">
                  <c:v>2.0155669999999999</c:v>
                </c:pt>
                <c:pt idx="888">
                  <c:v>2.0157569999999998</c:v>
                </c:pt>
                <c:pt idx="889">
                  <c:v>2.015469</c:v>
                </c:pt>
                <c:pt idx="890">
                  <c:v>2.015641</c:v>
                </c:pt>
                <c:pt idx="891">
                  <c:v>2.0156770000000002</c:v>
                </c:pt>
                <c:pt idx="892">
                  <c:v>2.0156040000000002</c:v>
                </c:pt>
                <c:pt idx="893">
                  <c:v>2.0155569999999998</c:v>
                </c:pt>
                <c:pt idx="894">
                  <c:v>2.015647</c:v>
                </c:pt>
                <c:pt idx="895">
                  <c:v>2.0154559999999999</c:v>
                </c:pt>
                <c:pt idx="896">
                  <c:v>2.015863</c:v>
                </c:pt>
                <c:pt idx="897">
                  <c:v>2.015835</c:v>
                </c:pt>
                <c:pt idx="898">
                  <c:v>2.0155799999999999</c:v>
                </c:pt>
                <c:pt idx="899">
                  <c:v>2.0156589999999999</c:v>
                </c:pt>
                <c:pt idx="900">
                  <c:v>2.0154709999999998</c:v>
                </c:pt>
                <c:pt idx="901">
                  <c:v>2.0155129999999999</c:v>
                </c:pt>
                <c:pt idx="902">
                  <c:v>2.0155599999999998</c:v>
                </c:pt>
                <c:pt idx="903">
                  <c:v>2.0158469999999999</c:v>
                </c:pt>
                <c:pt idx="904">
                  <c:v>2.0156239999999999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44-4100-AE93-CB9415B7DD09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60%(세이퍼락)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val>
            <c:numRef>
              <c:f>Sheet1!$C$5:$C$909</c:f>
              <c:numCache>
                <c:formatCode>General</c:formatCode>
                <c:ptCount val="905"/>
                <c:pt idx="0">
                  <c:v>3.4250440000000002</c:v>
                </c:pt>
                <c:pt idx="1">
                  <c:v>3.4457520000000001</c:v>
                </c:pt>
                <c:pt idx="2">
                  <c:v>3.4472070000000001</c:v>
                </c:pt>
                <c:pt idx="3">
                  <c:v>3.4344749999999999</c:v>
                </c:pt>
                <c:pt idx="4">
                  <c:v>3.4355720000000001</c:v>
                </c:pt>
                <c:pt idx="5">
                  <c:v>3.4240110000000001</c:v>
                </c:pt>
                <c:pt idx="6">
                  <c:v>3.4219409999999999</c:v>
                </c:pt>
                <c:pt idx="7">
                  <c:v>3.410882</c:v>
                </c:pt>
                <c:pt idx="8">
                  <c:v>3.4036919999999999</c:v>
                </c:pt>
                <c:pt idx="9">
                  <c:v>3.3969079999999998</c:v>
                </c:pt>
                <c:pt idx="10">
                  <c:v>3.392455</c:v>
                </c:pt>
                <c:pt idx="11">
                  <c:v>3.38862</c:v>
                </c:pt>
                <c:pt idx="12">
                  <c:v>3.3752559999999998</c:v>
                </c:pt>
                <c:pt idx="13">
                  <c:v>3.3700610000000002</c:v>
                </c:pt>
                <c:pt idx="14">
                  <c:v>3.3660670000000001</c:v>
                </c:pt>
                <c:pt idx="15">
                  <c:v>3.3594529999999998</c:v>
                </c:pt>
                <c:pt idx="16">
                  <c:v>3.354657</c:v>
                </c:pt>
                <c:pt idx="17">
                  <c:v>3.3436689999999998</c:v>
                </c:pt>
                <c:pt idx="18">
                  <c:v>3.3422149999999999</c:v>
                </c:pt>
                <c:pt idx="19">
                  <c:v>3.337602</c:v>
                </c:pt>
                <c:pt idx="20">
                  <c:v>3.3349739999999999</c:v>
                </c:pt>
                <c:pt idx="21">
                  <c:v>3.330095</c:v>
                </c:pt>
                <c:pt idx="22">
                  <c:v>3.3287309999999999</c:v>
                </c:pt>
                <c:pt idx="23">
                  <c:v>3.3170259999999998</c:v>
                </c:pt>
                <c:pt idx="24">
                  <c:v>3.313809</c:v>
                </c:pt>
                <c:pt idx="25">
                  <c:v>3.3080919999999998</c:v>
                </c:pt>
                <c:pt idx="26">
                  <c:v>3.306543</c:v>
                </c:pt>
                <c:pt idx="27">
                  <c:v>3.3022559999999999</c:v>
                </c:pt>
                <c:pt idx="28">
                  <c:v>3.2986040000000001</c:v>
                </c:pt>
                <c:pt idx="29">
                  <c:v>3.295887</c:v>
                </c:pt>
                <c:pt idx="30">
                  <c:v>3.2851629999999998</c:v>
                </c:pt>
                <c:pt idx="31">
                  <c:v>3.2838970000000001</c:v>
                </c:pt>
                <c:pt idx="32">
                  <c:v>3.2788080000000002</c:v>
                </c:pt>
                <c:pt idx="33">
                  <c:v>3.276516</c:v>
                </c:pt>
                <c:pt idx="34">
                  <c:v>3.2741600000000002</c:v>
                </c:pt>
                <c:pt idx="35">
                  <c:v>3.2687750000000002</c:v>
                </c:pt>
                <c:pt idx="36">
                  <c:v>3.268732</c:v>
                </c:pt>
                <c:pt idx="37">
                  <c:v>3.2620439999999999</c:v>
                </c:pt>
                <c:pt idx="38">
                  <c:v>3.2536930000000002</c:v>
                </c:pt>
                <c:pt idx="39">
                  <c:v>3.2534920000000001</c:v>
                </c:pt>
                <c:pt idx="40">
                  <c:v>3.247735</c:v>
                </c:pt>
                <c:pt idx="41">
                  <c:v>3.2465090000000001</c:v>
                </c:pt>
                <c:pt idx="42">
                  <c:v>3.2448459999999999</c:v>
                </c:pt>
                <c:pt idx="43">
                  <c:v>3.23848</c:v>
                </c:pt>
                <c:pt idx="44">
                  <c:v>3.2387419999999998</c:v>
                </c:pt>
                <c:pt idx="45">
                  <c:v>3.2357</c:v>
                </c:pt>
                <c:pt idx="46">
                  <c:v>3.2242709999999999</c:v>
                </c:pt>
                <c:pt idx="47">
                  <c:v>3.2237939999999998</c:v>
                </c:pt>
                <c:pt idx="48">
                  <c:v>3.219643</c:v>
                </c:pt>
                <c:pt idx="49">
                  <c:v>3.2164290000000002</c:v>
                </c:pt>
                <c:pt idx="50">
                  <c:v>3.2163040000000001</c:v>
                </c:pt>
                <c:pt idx="51">
                  <c:v>3.2122570000000001</c:v>
                </c:pt>
                <c:pt idx="52">
                  <c:v>3.2102879999999998</c:v>
                </c:pt>
                <c:pt idx="53">
                  <c:v>3.2085249999999998</c:v>
                </c:pt>
                <c:pt idx="54">
                  <c:v>3.207408</c:v>
                </c:pt>
                <c:pt idx="55">
                  <c:v>3.197044</c:v>
                </c:pt>
                <c:pt idx="56">
                  <c:v>3.1940059999999999</c:v>
                </c:pt>
                <c:pt idx="57">
                  <c:v>3.1935920000000002</c:v>
                </c:pt>
                <c:pt idx="58">
                  <c:v>3.1918739999999999</c:v>
                </c:pt>
                <c:pt idx="59">
                  <c:v>3.1861290000000002</c:v>
                </c:pt>
                <c:pt idx="60">
                  <c:v>3.186366</c:v>
                </c:pt>
                <c:pt idx="61">
                  <c:v>3.1861549999999998</c:v>
                </c:pt>
                <c:pt idx="62">
                  <c:v>3.1813709999999999</c:v>
                </c:pt>
                <c:pt idx="63">
                  <c:v>3.1789679999999998</c:v>
                </c:pt>
                <c:pt idx="64">
                  <c:v>3.1787369999999999</c:v>
                </c:pt>
                <c:pt idx="65">
                  <c:v>3.1785830000000002</c:v>
                </c:pt>
                <c:pt idx="66">
                  <c:v>3.172971</c:v>
                </c:pt>
                <c:pt idx="67">
                  <c:v>3.1668599999999998</c:v>
                </c:pt>
                <c:pt idx="68">
                  <c:v>3.1637360000000001</c:v>
                </c:pt>
                <c:pt idx="69">
                  <c:v>3.1639499999999998</c:v>
                </c:pt>
                <c:pt idx="70">
                  <c:v>3.1639059999999999</c:v>
                </c:pt>
                <c:pt idx="71">
                  <c:v>3.1613340000000001</c:v>
                </c:pt>
                <c:pt idx="72">
                  <c:v>3.16092</c:v>
                </c:pt>
                <c:pt idx="73">
                  <c:v>3.1563880000000002</c:v>
                </c:pt>
                <c:pt idx="74">
                  <c:v>3.1565059999999998</c:v>
                </c:pt>
                <c:pt idx="75">
                  <c:v>3.1562969999999999</c:v>
                </c:pt>
                <c:pt idx="76">
                  <c:v>3.1548720000000001</c:v>
                </c:pt>
                <c:pt idx="77">
                  <c:v>3.1518760000000001</c:v>
                </c:pt>
                <c:pt idx="78">
                  <c:v>3.1510180000000001</c:v>
                </c:pt>
                <c:pt idx="79">
                  <c:v>3.148628</c:v>
                </c:pt>
                <c:pt idx="80">
                  <c:v>3.1486640000000001</c:v>
                </c:pt>
                <c:pt idx="81">
                  <c:v>3.1485569999999998</c:v>
                </c:pt>
                <c:pt idx="82">
                  <c:v>3.1487530000000001</c:v>
                </c:pt>
                <c:pt idx="83">
                  <c:v>3.1427019999999999</c:v>
                </c:pt>
                <c:pt idx="84">
                  <c:v>3.1391979999999999</c:v>
                </c:pt>
                <c:pt idx="85">
                  <c:v>3.1335540000000002</c:v>
                </c:pt>
                <c:pt idx="86">
                  <c:v>3.1337100000000002</c:v>
                </c:pt>
                <c:pt idx="87">
                  <c:v>3.1336210000000002</c:v>
                </c:pt>
                <c:pt idx="88">
                  <c:v>3.1336300000000001</c:v>
                </c:pt>
                <c:pt idx="89">
                  <c:v>3.1320549999999998</c:v>
                </c:pt>
                <c:pt idx="90">
                  <c:v>3.1307390000000002</c:v>
                </c:pt>
                <c:pt idx="91">
                  <c:v>3.1287859999999998</c:v>
                </c:pt>
                <c:pt idx="92">
                  <c:v>3.126144</c:v>
                </c:pt>
                <c:pt idx="93">
                  <c:v>3.1262289999999999</c:v>
                </c:pt>
                <c:pt idx="94">
                  <c:v>3.1260080000000001</c:v>
                </c:pt>
                <c:pt idx="95">
                  <c:v>3.1260210000000002</c:v>
                </c:pt>
                <c:pt idx="96">
                  <c:v>3.1259229999999998</c:v>
                </c:pt>
                <c:pt idx="97">
                  <c:v>3.1244730000000001</c:v>
                </c:pt>
                <c:pt idx="98">
                  <c:v>3.1228159999999998</c:v>
                </c:pt>
                <c:pt idx="99">
                  <c:v>3.120762</c:v>
                </c:pt>
                <c:pt idx="100">
                  <c:v>3.118452</c:v>
                </c:pt>
                <c:pt idx="101">
                  <c:v>3.1183380000000001</c:v>
                </c:pt>
                <c:pt idx="102">
                  <c:v>3.1183939999999999</c:v>
                </c:pt>
                <c:pt idx="103">
                  <c:v>3.1187469999999999</c:v>
                </c:pt>
                <c:pt idx="104">
                  <c:v>3.1184280000000002</c:v>
                </c:pt>
                <c:pt idx="105">
                  <c:v>3.1179420000000002</c:v>
                </c:pt>
                <c:pt idx="106">
                  <c:v>3.1127959999999999</c:v>
                </c:pt>
                <c:pt idx="107">
                  <c:v>3.1096430000000002</c:v>
                </c:pt>
                <c:pt idx="108">
                  <c:v>3.1040199999999998</c:v>
                </c:pt>
                <c:pt idx="109">
                  <c:v>3.103847</c:v>
                </c:pt>
                <c:pt idx="110">
                  <c:v>3.1037279999999998</c:v>
                </c:pt>
                <c:pt idx="111">
                  <c:v>3.10371</c:v>
                </c:pt>
                <c:pt idx="112">
                  <c:v>3.1036440000000001</c:v>
                </c:pt>
                <c:pt idx="113">
                  <c:v>3.103688</c:v>
                </c:pt>
                <c:pt idx="114">
                  <c:v>3.1026349999999998</c:v>
                </c:pt>
                <c:pt idx="115">
                  <c:v>3.0994489999999999</c:v>
                </c:pt>
                <c:pt idx="116">
                  <c:v>3.1008469999999999</c:v>
                </c:pt>
                <c:pt idx="117">
                  <c:v>3.0992999999999999</c:v>
                </c:pt>
                <c:pt idx="118">
                  <c:v>3.0977480000000002</c:v>
                </c:pt>
                <c:pt idx="119">
                  <c:v>3.096406</c:v>
                </c:pt>
                <c:pt idx="120">
                  <c:v>3.0963129999999999</c:v>
                </c:pt>
                <c:pt idx="121">
                  <c:v>3.0965889999999998</c:v>
                </c:pt>
                <c:pt idx="122">
                  <c:v>3.09613</c:v>
                </c:pt>
                <c:pt idx="123">
                  <c:v>3.0963959999999999</c:v>
                </c:pt>
                <c:pt idx="124">
                  <c:v>3.0963419999999999</c:v>
                </c:pt>
                <c:pt idx="125">
                  <c:v>3.0962109999999998</c:v>
                </c:pt>
                <c:pt idx="126">
                  <c:v>3.0932710000000001</c:v>
                </c:pt>
                <c:pt idx="127">
                  <c:v>3.0928819999999999</c:v>
                </c:pt>
                <c:pt idx="128">
                  <c:v>3.088568</c:v>
                </c:pt>
                <c:pt idx="129">
                  <c:v>3.088635</c:v>
                </c:pt>
                <c:pt idx="130">
                  <c:v>3.0900620000000001</c:v>
                </c:pt>
                <c:pt idx="131">
                  <c:v>3.0886140000000002</c:v>
                </c:pt>
                <c:pt idx="132">
                  <c:v>3.0886969999999998</c:v>
                </c:pt>
                <c:pt idx="133">
                  <c:v>3.0884019999999999</c:v>
                </c:pt>
                <c:pt idx="134">
                  <c:v>3.0883690000000001</c:v>
                </c:pt>
                <c:pt idx="135">
                  <c:v>3.0882200000000002</c:v>
                </c:pt>
                <c:pt idx="136">
                  <c:v>3.0885229999999999</c:v>
                </c:pt>
                <c:pt idx="137">
                  <c:v>3.0853830000000002</c:v>
                </c:pt>
                <c:pt idx="138">
                  <c:v>3.0855000000000001</c:v>
                </c:pt>
                <c:pt idx="139">
                  <c:v>3.080476</c:v>
                </c:pt>
                <c:pt idx="140">
                  <c:v>3.0797310000000002</c:v>
                </c:pt>
                <c:pt idx="141">
                  <c:v>3.0735139999999999</c:v>
                </c:pt>
                <c:pt idx="142">
                  <c:v>3.07375</c:v>
                </c:pt>
                <c:pt idx="143">
                  <c:v>3.0736210000000002</c:v>
                </c:pt>
                <c:pt idx="144">
                  <c:v>3.0736240000000001</c:v>
                </c:pt>
                <c:pt idx="145">
                  <c:v>3.0736889999999999</c:v>
                </c:pt>
                <c:pt idx="146">
                  <c:v>3.0737169999999998</c:v>
                </c:pt>
                <c:pt idx="147">
                  <c:v>3.0738279999999998</c:v>
                </c:pt>
                <c:pt idx="148">
                  <c:v>3.073528</c:v>
                </c:pt>
                <c:pt idx="149">
                  <c:v>3.0736949999999998</c:v>
                </c:pt>
                <c:pt idx="150">
                  <c:v>3.073744</c:v>
                </c:pt>
                <c:pt idx="151">
                  <c:v>3.073401</c:v>
                </c:pt>
                <c:pt idx="152">
                  <c:v>3.0705040000000001</c:v>
                </c:pt>
                <c:pt idx="153">
                  <c:v>3.0704929999999999</c:v>
                </c:pt>
                <c:pt idx="154">
                  <c:v>3.0690559999999998</c:v>
                </c:pt>
                <c:pt idx="155">
                  <c:v>3.067717</c:v>
                </c:pt>
                <c:pt idx="156">
                  <c:v>3.0660340000000001</c:v>
                </c:pt>
                <c:pt idx="157">
                  <c:v>3.0660940000000001</c:v>
                </c:pt>
                <c:pt idx="158">
                  <c:v>3.066163</c:v>
                </c:pt>
                <c:pt idx="159">
                  <c:v>3.0663520000000002</c:v>
                </c:pt>
                <c:pt idx="160">
                  <c:v>3.066128</c:v>
                </c:pt>
                <c:pt idx="161">
                  <c:v>3.0661930000000002</c:v>
                </c:pt>
                <c:pt idx="162">
                  <c:v>3.0662020000000001</c:v>
                </c:pt>
                <c:pt idx="163">
                  <c:v>3.0661109999999998</c:v>
                </c:pt>
                <c:pt idx="164">
                  <c:v>3.0662060000000002</c:v>
                </c:pt>
                <c:pt idx="165">
                  <c:v>3.066049</c:v>
                </c:pt>
                <c:pt idx="166">
                  <c:v>3.0639949999999998</c:v>
                </c:pt>
                <c:pt idx="167">
                  <c:v>3.063002</c:v>
                </c:pt>
                <c:pt idx="168">
                  <c:v>3.063275</c:v>
                </c:pt>
                <c:pt idx="169">
                  <c:v>3.06135</c:v>
                </c:pt>
                <c:pt idx="170">
                  <c:v>3.0598619999999999</c:v>
                </c:pt>
                <c:pt idx="171">
                  <c:v>3.060047</c:v>
                </c:pt>
                <c:pt idx="172">
                  <c:v>3.0583870000000002</c:v>
                </c:pt>
                <c:pt idx="173">
                  <c:v>3.0582989999999999</c:v>
                </c:pt>
                <c:pt idx="174">
                  <c:v>3.0581680000000002</c:v>
                </c:pt>
                <c:pt idx="175">
                  <c:v>3.058468</c:v>
                </c:pt>
                <c:pt idx="176">
                  <c:v>3.0583559999999999</c:v>
                </c:pt>
                <c:pt idx="177">
                  <c:v>3.0585209999999998</c:v>
                </c:pt>
                <c:pt idx="178">
                  <c:v>3.0586950000000002</c:v>
                </c:pt>
                <c:pt idx="179">
                  <c:v>3.0584669999999998</c:v>
                </c:pt>
                <c:pt idx="180">
                  <c:v>3.0584039999999999</c:v>
                </c:pt>
                <c:pt idx="181">
                  <c:v>3.058513</c:v>
                </c:pt>
                <c:pt idx="182">
                  <c:v>3.0555050000000001</c:v>
                </c:pt>
                <c:pt idx="183">
                  <c:v>3.0582790000000002</c:v>
                </c:pt>
                <c:pt idx="184">
                  <c:v>3.0537860000000001</c:v>
                </c:pt>
                <c:pt idx="185">
                  <c:v>3.0524249999999999</c:v>
                </c:pt>
                <c:pt idx="186">
                  <c:v>3.049823</c:v>
                </c:pt>
                <c:pt idx="187">
                  <c:v>3.0465870000000002</c:v>
                </c:pt>
                <c:pt idx="188">
                  <c:v>3.0438209999999999</c:v>
                </c:pt>
                <c:pt idx="189">
                  <c:v>3.0436130000000001</c:v>
                </c:pt>
                <c:pt idx="190">
                  <c:v>3.0437400000000001</c:v>
                </c:pt>
                <c:pt idx="191">
                  <c:v>3.0436169999999998</c:v>
                </c:pt>
                <c:pt idx="192">
                  <c:v>3.0437189999999998</c:v>
                </c:pt>
                <c:pt idx="193">
                  <c:v>3.043526</c:v>
                </c:pt>
                <c:pt idx="194">
                  <c:v>3.043736</c:v>
                </c:pt>
                <c:pt idx="195">
                  <c:v>3.0436589999999999</c:v>
                </c:pt>
                <c:pt idx="196">
                  <c:v>3.043717</c:v>
                </c:pt>
                <c:pt idx="197">
                  <c:v>3.043466</c:v>
                </c:pt>
                <c:pt idx="198">
                  <c:v>3.0435509999999999</c:v>
                </c:pt>
                <c:pt idx="199">
                  <c:v>3.042284</c:v>
                </c:pt>
                <c:pt idx="200">
                  <c:v>3.042138</c:v>
                </c:pt>
                <c:pt idx="201">
                  <c:v>3.0434420000000002</c:v>
                </c:pt>
                <c:pt idx="202">
                  <c:v>3.0437289999999999</c:v>
                </c:pt>
                <c:pt idx="203">
                  <c:v>3.04054</c:v>
                </c:pt>
                <c:pt idx="204">
                  <c:v>3.0396860000000001</c:v>
                </c:pt>
                <c:pt idx="205">
                  <c:v>3.0379100000000001</c:v>
                </c:pt>
                <c:pt idx="206">
                  <c:v>3.03607</c:v>
                </c:pt>
                <c:pt idx="207">
                  <c:v>3.0376759999999998</c:v>
                </c:pt>
                <c:pt idx="208">
                  <c:v>3.0363699999999998</c:v>
                </c:pt>
                <c:pt idx="209">
                  <c:v>3.0362619999999998</c:v>
                </c:pt>
                <c:pt idx="210">
                  <c:v>3.0362819999999999</c:v>
                </c:pt>
                <c:pt idx="211">
                  <c:v>3.0360640000000001</c:v>
                </c:pt>
                <c:pt idx="212">
                  <c:v>3.0363090000000001</c:v>
                </c:pt>
                <c:pt idx="213">
                  <c:v>3.036162</c:v>
                </c:pt>
                <c:pt idx="214">
                  <c:v>3.035911</c:v>
                </c:pt>
                <c:pt idx="215">
                  <c:v>3.0363570000000002</c:v>
                </c:pt>
                <c:pt idx="216">
                  <c:v>3.0363380000000002</c:v>
                </c:pt>
                <c:pt idx="217">
                  <c:v>3.0361440000000002</c:v>
                </c:pt>
                <c:pt idx="218">
                  <c:v>3.0361509999999998</c:v>
                </c:pt>
                <c:pt idx="219">
                  <c:v>3.0345</c:v>
                </c:pt>
                <c:pt idx="220">
                  <c:v>3.0363389999999999</c:v>
                </c:pt>
                <c:pt idx="221">
                  <c:v>3.0329869999999999</c:v>
                </c:pt>
                <c:pt idx="222">
                  <c:v>3.0330689999999998</c:v>
                </c:pt>
                <c:pt idx="223">
                  <c:v>3.0314190000000001</c:v>
                </c:pt>
                <c:pt idx="224">
                  <c:v>3.031517</c:v>
                </c:pt>
                <c:pt idx="225">
                  <c:v>3.0301239999999998</c:v>
                </c:pt>
                <c:pt idx="226">
                  <c:v>3.030017</c:v>
                </c:pt>
                <c:pt idx="227">
                  <c:v>3.029827</c:v>
                </c:pt>
                <c:pt idx="228">
                  <c:v>3.0286680000000001</c:v>
                </c:pt>
                <c:pt idx="229">
                  <c:v>3.0283359999999999</c:v>
                </c:pt>
                <c:pt idx="230">
                  <c:v>3.02874</c:v>
                </c:pt>
                <c:pt idx="231">
                  <c:v>3.0286200000000001</c:v>
                </c:pt>
                <c:pt idx="232">
                  <c:v>3.0283519999999999</c:v>
                </c:pt>
                <c:pt idx="233">
                  <c:v>3.0285169999999999</c:v>
                </c:pt>
                <c:pt idx="234">
                  <c:v>3.0283799999999998</c:v>
                </c:pt>
                <c:pt idx="235">
                  <c:v>3.0286080000000002</c:v>
                </c:pt>
                <c:pt idx="236">
                  <c:v>3.0283769999999999</c:v>
                </c:pt>
                <c:pt idx="237">
                  <c:v>3.0283549999999999</c:v>
                </c:pt>
                <c:pt idx="238">
                  <c:v>3.0283280000000001</c:v>
                </c:pt>
                <c:pt idx="239">
                  <c:v>3.02555</c:v>
                </c:pt>
                <c:pt idx="240">
                  <c:v>3.0285350000000002</c:v>
                </c:pt>
                <c:pt idx="241">
                  <c:v>3.025582</c:v>
                </c:pt>
                <c:pt idx="242">
                  <c:v>3.0257079999999998</c:v>
                </c:pt>
                <c:pt idx="243">
                  <c:v>3.0228000000000002</c:v>
                </c:pt>
                <c:pt idx="244">
                  <c:v>3.0225070000000001</c:v>
                </c:pt>
                <c:pt idx="245">
                  <c:v>3.0196580000000002</c:v>
                </c:pt>
                <c:pt idx="246">
                  <c:v>3.0196360000000002</c:v>
                </c:pt>
                <c:pt idx="247">
                  <c:v>3.016337</c:v>
                </c:pt>
                <c:pt idx="248">
                  <c:v>3.0133320000000001</c:v>
                </c:pt>
                <c:pt idx="249">
                  <c:v>3.0134349999999999</c:v>
                </c:pt>
                <c:pt idx="250">
                  <c:v>3.013414</c:v>
                </c:pt>
                <c:pt idx="251">
                  <c:v>3.0135670000000001</c:v>
                </c:pt>
                <c:pt idx="252">
                  <c:v>3.0133299999999998</c:v>
                </c:pt>
                <c:pt idx="253">
                  <c:v>3.0134059999999998</c:v>
                </c:pt>
                <c:pt idx="254">
                  <c:v>3.013458</c:v>
                </c:pt>
                <c:pt idx="255">
                  <c:v>3.0132829999999999</c:v>
                </c:pt>
                <c:pt idx="256">
                  <c:v>3.013261</c:v>
                </c:pt>
                <c:pt idx="257">
                  <c:v>3.0132289999999999</c:v>
                </c:pt>
                <c:pt idx="258">
                  <c:v>3.0135589999999999</c:v>
                </c:pt>
                <c:pt idx="259">
                  <c:v>3.0134020000000001</c:v>
                </c:pt>
                <c:pt idx="260">
                  <c:v>3.0134560000000001</c:v>
                </c:pt>
                <c:pt idx="261">
                  <c:v>3.0134620000000001</c:v>
                </c:pt>
                <c:pt idx="262">
                  <c:v>3.013468</c:v>
                </c:pt>
                <c:pt idx="263">
                  <c:v>3.011978</c:v>
                </c:pt>
                <c:pt idx="264">
                  <c:v>3.0104860000000002</c:v>
                </c:pt>
                <c:pt idx="265">
                  <c:v>3.010278</c:v>
                </c:pt>
                <c:pt idx="266">
                  <c:v>3.0105010000000001</c:v>
                </c:pt>
                <c:pt idx="267">
                  <c:v>3.0089239999999999</c:v>
                </c:pt>
                <c:pt idx="268">
                  <c:v>3.008991</c:v>
                </c:pt>
                <c:pt idx="269">
                  <c:v>3.0074320000000001</c:v>
                </c:pt>
                <c:pt idx="270">
                  <c:v>3.005925</c:v>
                </c:pt>
                <c:pt idx="271">
                  <c:v>3.005776</c:v>
                </c:pt>
                <c:pt idx="272">
                  <c:v>3.0069270000000001</c:v>
                </c:pt>
                <c:pt idx="273">
                  <c:v>3.0064259999999998</c:v>
                </c:pt>
                <c:pt idx="274">
                  <c:v>3.0059849999999999</c:v>
                </c:pt>
                <c:pt idx="275">
                  <c:v>3.005884</c:v>
                </c:pt>
                <c:pt idx="276">
                  <c:v>3.0059800000000001</c:v>
                </c:pt>
                <c:pt idx="277">
                  <c:v>3.0058530000000001</c:v>
                </c:pt>
                <c:pt idx="278">
                  <c:v>3.0060099999999998</c:v>
                </c:pt>
                <c:pt idx="279">
                  <c:v>3.005671</c:v>
                </c:pt>
                <c:pt idx="280">
                  <c:v>3.0059079999999998</c:v>
                </c:pt>
                <c:pt idx="281">
                  <c:v>3.005789</c:v>
                </c:pt>
                <c:pt idx="282">
                  <c:v>3.0058530000000001</c:v>
                </c:pt>
                <c:pt idx="283">
                  <c:v>3.0058349999999998</c:v>
                </c:pt>
                <c:pt idx="284">
                  <c:v>3.005865</c:v>
                </c:pt>
                <c:pt idx="285">
                  <c:v>3.0043259999999998</c:v>
                </c:pt>
                <c:pt idx="286">
                  <c:v>3.0043540000000002</c:v>
                </c:pt>
                <c:pt idx="287">
                  <c:v>3.0028060000000001</c:v>
                </c:pt>
                <c:pt idx="288">
                  <c:v>3.002685</c:v>
                </c:pt>
                <c:pt idx="289">
                  <c:v>3.0026130000000002</c:v>
                </c:pt>
                <c:pt idx="290">
                  <c:v>3.0010759999999999</c:v>
                </c:pt>
                <c:pt idx="291">
                  <c:v>3.002583</c:v>
                </c:pt>
                <c:pt idx="292">
                  <c:v>3.0011619999999999</c:v>
                </c:pt>
                <c:pt idx="293">
                  <c:v>2.9986660000000001</c:v>
                </c:pt>
                <c:pt idx="294">
                  <c:v>2.9982519999999999</c:v>
                </c:pt>
                <c:pt idx="295">
                  <c:v>2.9981239999999998</c:v>
                </c:pt>
                <c:pt idx="296">
                  <c:v>2.999816</c:v>
                </c:pt>
                <c:pt idx="297">
                  <c:v>2.9980820000000001</c:v>
                </c:pt>
                <c:pt idx="298">
                  <c:v>2.9982500000000001</c:v>
                </c:pt>
                <c:pt idx="299">
                  <c:v>2.9982630000000001</c:v>
                </c:pt>
                <c:pt idx="300">
                  <c:v>2.9982839999999999</c:v>
                </c:pt>
                <c:pt idx="301">
                  <c:v>2.9982479999999998</c:v>
                </c:pt>
                <c:pt idx="302">
                  <c:v>2.9980280000000001</c:v>
                </c:pt>
                <c:pt idx="303">
                  <c:v>2.998021</c:v>
                </c:pt>
                <c:pt idx="304">
                  <c:v>2.9981680000000002</c:v>
                </c:pt>
                <c:pt idx="305">
                  <c:v>2.9980359999999999</c:v>
                </c:pt>
                <c:pt idx="306">
                  <c:v>2.9980519999999999</c:v>
                </c:pt>
                <c:pt idx="307">
                  <c:v>2.998434</c:v>
                </c:pt>
                <c:pt idx="308">
                  <c:v>2.9980630000000001</c:v>
                </c:pt>
                <c:pt idx="309">
                  <c:v>2.9983209999999998</c:v>
                </c:pt>
                <c:pt idx="310">
                  <c:v>2.9924469999999999</c:v>
                </c:pt>
                <c:pt idx="311">
                  <c:v>2.9923519999999999</c:v>
                </c:pt>
                <c:pt idx="312">
                  <c:v>2.9922810000000002</c:v>
                </c:pt>
                <c:pt idx="313">
                  <c:v>2.9921859999999998</c:v>
                </c:pt>
                <c:pt idx="314">
                  <c:v>2.9924309999999998</c:v>
                </c:pt>
                <c:pt idx="315">
                  <c:v>2.9893890000000001</c:v>
                </c:pt>
                <c:pt idx="316">
                  <c:v>2.9894080000000001</c:v>
                </c:pt>
                <c:pt idx="317">
                  <c:v>2.9833569999999998</c:v>
                </c:pt>
                <c:pt idx="318">
                  <c:v>2.9836070000000001</c:v>
                </c:pt>
                <c:pt idx="319">
                  <c:v>2.9834700000000001</c:v>
                </c:pt>
                <c:pt idx="320">
                  <c:v>2.9832239999999999</c:v>
                </c:pt>
                <c:pt idx="321">
                  <c:v>2.9833639999999999</c:v>
                </c:pt>
                <c:pt idx="322">
                  <c:v>2.983215</c:v>
                </c:pt>
                <c:pt idx="323">
                  <c:v>2.9833820000000002</c:v>
                </c:pt>
                <c:pt idx="324">
                  <c:v>2.9832749999999999</c:v>
                </c:pt>
                <c:pt idx="325">
                  <c:v>2.9834200000000002</c:v>
                </c:pt>
                <c:pt idx="326">
                  <c:v>2.983606</c:v>
                </c:pt>
                <c:pt idx="327">
                  <c:v>2.9833590000000001</c:v>
                </c:pt>
                <c:pt idx="328">
                  <c:v>2.983314</c:v>
                </c:pt>
                <c:pt idx="329">
                  <c:v>2.9833970000000001</c:v>
                </c:pt>
                <c:pt idx="330">
                  <c:v>2.9834329999999998</c:v>
                </c:pt>
                <c:pt idx="331">
                  <c:v>2.9833270000000001</c:v>
                </c:pt>
                <c:pt idx="332">
                  <c:v>2.9836429999999998</c:v>
                </c:pt>
                <c:pt idx="333">
                  <c:v>2.9817109999999998</c:v>
                </c:pt>
                <c:pt idx="334">
                  <c:v>2.9834160000000001</c:v>
                </c:pt>
                <c:pt idx="335">
                  <c:v>2.9817429999999998</c:v>
                </c:pt>
                <c:pt idx="336">
                  <c:v>2.9821140000000002</c:v>
                </c:pt>
                <c:pt idx="337">
                  <c:v>2.9804219999999999</c:v>
                </c:pt>
                <c:pt idx="338">
                  <c:v>2.9803860000000002</c:v>
                </c:pt>
                <c:pt idx="339">
                  <c:v>2.9789530000000002</c:v>
                </c:pt>
                <c:pt idx="340">
                  <c:v>2.9773390000000002</c:v>
                </c:pt>
                <c:pt idx="341">
                  <c:v>2.9781789999999999</c:v>
                </c:pt>
                <c:pt idx="342">
                  <c:v>2.9775369999999999</c:v>
                </c:pt>
                <c:pt idx="343">
                  <c:v>2.9760909999999998</c:v>
                </c:pt>
                <c:pt idx="344">
                  <c:v>2.9760930000000001</c:v>
                </c:pt>
                <c:pt idx="345">
                  <c:v>2.9761959999999998</c:v>
                </c:pt>
                <c:pt idx="346">
                  <c:v>2.9758439999999999</c:v>
                </c:pt>
                <c:pt idx="347">
                  <c:v>2.9759329999999999</c:v>
                </c:pt>
                <c:pt idx="348">
                  <c:v>2.9757570000000002</c:v>
                </c:pt>
                <c:pt idx="349">
                  <c:v>2.975835</c:v>
                </c:pt>
                <c:pt idx="350">
                  <c:v>2.9759880000000001</c:v>
                </c:pt>
                <c:pt idx="351">
                  <c:v>2.975959</c:v>
                </c:pt>
                <c:pt idx="352">
                  <c:v>2.9763630000000001</c:v>
                </c:pt>
                <c:pt idx="353">
                  <c:v>2.9760460000000002</c:v>
                </c:pt>
                <c:pt idx="354">
                  <c:v>2.9761410000000001</c:v>
                </c:pt>
                <c:pt idx="355">
                  <c:v>2.9759579999999999</c:v>
                </c:pt>
                <c:pt idx="356">
                  <c:v>2.975997</c:v>
                </c:pt>
                <c:pt idx="357">
                  <c:v>2.9760819999999999</c:v>
                </c:pt>
                <c:pt idx="358">
                  <c:v>2.9759910000000001</c:v>
                </c:pt>
                <c:pt idx="359">
                  <c:v>2.9759869999999999</c:v>
                </c:pt>
                <c:pt idx="360">
                  <c:v>2.9734069999999999</c:v>
                </c:pt>
                <c:pt idx="361">
                  <c:v>2.9729239999999999</c:v>
                </c:pt>
                <c:pt idx="362">
                  <c:v>2.9728300000000001</c:v>
                </c:pt>
                <c:pt idx="363">
                  <c:v>2.9702310000000001</c:v>
                </c:pt>
                <c:pt idx="364">
                  <c:v>2.9715349999999998</c:v>
                </c:pt>
                <c:pt idx="365">
                  <c:v>2.9697209999999998</c:v>
                </c:pt>
                <c:pt idx="366">
                  <c:v>2.96835</c:v>
                </c:pt>
                <c:pt idx="367">
                  <c:v>2.9682810000000002</c:v>
                </c:pt>
                <c:pt idx="368">
                  <c:v>2.9684020000000002</c:v>
                </c:pt>
                <c:pt idx="369">
                  <c:v>2.9684059999999999</c:v>
                </c:pt>
                <c:pt idx="370">
                  <c:v>2.9682499999999998</c:v>
                </c:pt>
                <c:pt idx="371">
                  <c:v>2.9682520000000001</c:v>
                </c:pt>
                <c:pt idx="372">
                  <c:v>2.9681739999999999</c:v>
                </c:pt>
                <c:pt idx="373">
                  <c:v>2.9683090000000001</c:v>
                </c:pt>
                <c:pt idx="374">
                  <c:v>2.9681150000000001</c:v>
                </c:pt>
                <c:pt idx="375">
                  <c:v>2.968334</c:v>
                </c:pt>
                <c:pt idx="376">
                  <c:v>2.9682819999999999</c:v>
                </c:pt>
                <c:pt idx="377">
                  <c:v>2.9683220000000001</c:v>
                </c:pt>
                <c:pt idx="378">
                  <c:v>2.9680749999999998</c:v>
                </c:pt>
                <c:pt idx="379">
                  <c:v>2.9659059999999999</c:v>
                </c:pt>
                <c:pt idx="380">
                  <c:v>2.9655559999999999</c:v>
                </c:pt>
                <c:pt idx="381">
                  <c:v>2.964321</c:v>
                </c:pt>
                <c:pt idx="382">
                  <c:v>2.9682080000000002</c:v>
                </c:pt>
                <c:pt idx="383">
                  <c:v>2.96041</c:v>
                </c:pt>
                <c:pt idx="384">
                  <c:v>2.9608270000000001</c:v>
                </c:pt>
                <c:pt idx="385">
                  <c:v>2.9609930000000002</c:v>
                </c:pt>
                <c:pt idx="386">
                  <c:v>2.9564780000000002</c:v>
                </c:pt>
                <c:pt idx="387">
                  <c:v>2.9532530000000001</c:v>
                </c:pt>
                <c:pt idx="388">
                  <c:v>2.953373</c:v>
                </c:pt>
                <c:pt idx="389">
                  <c:v>2.9536530000000001</c:v>
                </c:pt>
                <c:pt idx="390">
                  <c:v>2.953354</c:v>
                </c:pt>
                <c:pt idx="391">
                  <c:v>2.9531719999999999</c:v>
                </c:pt>
                <c:pt idx="392">
                  <c:v>2.953462</c:v>
                </c:pt>
                <c:pt idx="393">
                  <c:v>2.9533019999999999</c:v>
                </c:pt>
                <c:pt idx="394">
                  <c:v>2.9534410000000002</c:v>
                </c:pt>
                <c:pt idx="395">
                  <c:v>2.953166</c:v>
                </c:pt>
                <c:pt idx="396">
                  <c:v>2.953481</c:v>
                </c:pt>
                <c:pt idx="397">
                  <c:v>2.9535339999999999</c:v>
                </c:pt>
                <c:pt idx="398">
                  <c:v>2.9532210000000001</c:v>
                </c:pt>
                <c:pt idx="399">
                  <c:v>2.9534449999999999</c:v>
                </c:pt>
                <c:pt idx="400">
                  <c:v>2.9533079999999998</c:v>
                </c:pt>
                <c:pt idx="401">
                  <c:v>2.95336</c:v>
                </c:pt>
                <c:pt idx="402">
                  <c:v>2.9534400000000001</c:v>
                </c:pt>
                <c:pt idx="403">
                  <c:v>2.951953</c:v>
                </c:pt>
                <c:pt idx="404">
                  <c:v>2.9518939999999998</c:v>
                </c:pt>
                <c:pt idx="405">
                  <c:v>2.9518610000000001</c:v>
                </c:pt>
                <c:pt idx="406">
                  <c:v>2.9504069999999998</c:v>
                </c:pt>
                <c:pt idx="407">
                  <c:v>2.9502449999999998</c:v>
                </c:pt>
                <c:pt idx="408">
                  <c:v>2.9483899999999998</c:v>
                </c:pt>
                <c:pt idx="409">
                  <c:v>2.9459439999999999</c:v>
                </c:pt>
                <c:pt idx="410">
                  <c:v>2.9474309999999999</c:v>
                </c:pt>
                <c:pt idx="411">
                  <c:v>2.9473750000000001</c:v>
                </c:pt>
                <c:pt idx="412">
                  <c:v>2.945767</c:v>
                </c:pt>
                <c:pt idx="413">
                  <c:v>2.9459170000000001</c:v>
                </c:pt>
                <c:pt idx="414">
                  <c:v>2.9458120000000001</c:v>
                </c:pt>
                <c:pt idx="415">
                  <c:v>2.9458120000000001</c:v>
                </c:pt>
                <c:pt idx="416">
                  <c:v>2.9461140000000001</c:v>
                </c:pt>
                <c:pt idx="417">
                  <c:v>2.9458359999999999</c:v>
                </c:pt>
                <c:pt idx="418">
                  <c:v>2.9460190000000002</c:v>
                </c:pt>
                <c:pt idx="419">
                  <c:v>2.9459740000000001</c:v>
                </c:pt>
                <c:pt idx="420">
                  <c:v>2.9457399999999998</c:v>
                </c:pt>
                <c:pt idx="421">
                  <c:v>2.9456720000000001</c:v>
                </c:pt>
                <c:pt idx="422">
                  <c:v>2.9458769999999999</c:v>
                </c:pt>
                <c:pt idx="423">
                  <c:v>2.945684</c:v>
                </c:pt>
                <c:pt idx="424">
                  <c:v>2.9458419999999998</c:v>
                </c:pt>
                <c:pt idx="425">
                  <c:v>2.9460299999999999</c:v>
                </c:pt>
                <c:pt idx="426">
                  <c:v>2.9442469999999998</c:v>
                </c:pt>
                <c:pt idx="427">
                  <c:v>2.9433050000000001</c:v>
                </c:pt>
                <c:pt idx="428">
                  <c:v>2.9444149999999998</c:v>
                </c:pt>
                <c:pt idx="429">
                  <c:v>2.9428320000000001</c:v>
                </c:pt>
                <c:pt idx="430">
                  <c:v>2.9428779999999999</c:v>
                </c:pt>
                <c:pt idx="431">
                  <c:v>2.941424</c:v>
                </c:pt>
                <c:pt idx="432">
                  <c:v>2.9382779999999999</c:v>
                </c:pt>
                <c:pt idx="433">
                  <c:v>2.9380799999999998</c:v>
                </c:pt>
                <c:pt idx="434">
                  <c:v>2.9396309999999999</c:v>
                </c:pt>
                <c:pt idx="435">
                  <c:v>2.939854</c:v>
                </c:pt>
                <c:pt idx="436">
                  <c:v>2.9380039999999998</c:v>
                </c:pt>
                <c:pt idx="437">
                  <c:v>2.9381020000000002</c:v>
                </c:pt>
                <c:pt idx="438">
                  <c:v>2.9381249999999999</c:v>
                </c:pt>
                <c:pt idx="439">
                  <c:v>2.9382990000000002</c:v>
                </c:pt>
                <c:pt idx="440">
                  <c:v>2.938256</c:v>
                </c:pt>
                <c:pt idx="441">
                  <c:v>2.9382299999999999</c:v>
                </c:pt>
                <c:pt idx="442">
                  <c:v>2.9381539999999999</c:v>
                </c:pt>
                <c:pt idx="443">
                  <c:v>2.9381439999999999</c:v>
                </c:pt>
                <c:pt idx="444">
                  <c:v>2.9380790000000001</c:v>
                </c:pt>
                <c:pt idx="445">
                  <c:v>2.9380799999999998</c:v>
                </c:pt>
                <c:pt idx="446">
                  <c:v>2.9380329999999999</c:v>
                </c:pt>
                <c:pt idx="447">
                  <c:v>2.938091</c:v>
                </c:pt>
                <c:pt idx="448">
                  <c:v>2.9382269999999999</c:v>
                </c:pt>
                <c:pt idx="449">
                  <c:v>2.9353950000000002</c:v>
                </c:pt>
                <c:pt idx="450">
                  <c:v>2.9381200000000001</c:v>
                </c:pt>
                <c:pt idx="451">
                  <c:v>2.935314</c:v>
                </c:pt>
                <c:pt idx="452">
                  <c:v>2.9323079999999999</c:v>
                </c:pt>
                <c:pt idx="453">
                  <c:v>2.9323589999999999</c:v>
                </c:pt>
                <c:pt idx="454">
                  <c:v>2.9262440000000001</c:v>
                </c:pt>
                <c:pt idx="455">
                  <c:v>2.9255049999999998</c:v>
                </c:pt>
                <c:pt idx="456">
                  <c:v>2.9233319999999998</c:v>
                </c:pt>
                <c:pt idx="457">
                  <c:v>2.9263170000000001</c:v>
                </c:pt>
                <c:pt idx="458">
                  <c:v>2.9235280000000001</c:v>
                </c:pt>
                <c:pt idx="459">
                  <c:v>2.9233889999999998</c:v>
                </c:pt>
                <c:pt idx="460">
                  <c:v>2.9236080000000002</c:v>
                </c:pt>
                <c:pt idx="461">
                  <c:v>2.92334</c:v>
                </c:pt>
                <c:pt idx="462">
                  <c:v>2.9231199999999999</c:v>
                </c:pt>
                <c:pt idx="463">
                  <c:v>2.9236089999999999</c:v>
                </c:pt>
                <c:pt idx="464">
                  <c:v>2.9235600000000002</c:v>
                </c:pt>
                <c:pt idx="465">
                  <c:v>2.9234930000000001</c:v>
                </c:pt>
                <c:pt idx="466">
                  <c:v>2.9235950000000002</c:v>
                </c:pt>
                <c:pt idx="467">
                  <c:v>2.923413</c:v>
                </c:pt>
                <c:pt idx="468">
                  <c:v>2.9234249999999999</c:v>
                </c:pt>
                <c:pt idx="469">
                  <c:v>2.9235090000000001</c:v>
                </c:pt>
                <c:pt idx="470">
                  <c:v>2.9234849999999999</c:v>
                </c:pt>
                <c:pt idx="471">
                  <c:v>2.921945</c:v>
                </c:pt>
                <c:pt idx="472">
                  <c:v>2.9220579999999998</c:v>
                </c:pt>
                <c:pt idx="473">
                  <c:v>2.9233069999999999</c:v>
                </c:pt>
                <c:pt idx="474">
                  <c:v>2.922847</c:v>
                </c:pt>
                <c:pt idx="475">
                  <c:v>2.920512</c:v>
                </c:pt>
                <c:pt idx="476">
                  <c:v>2.9189759999999998</c:v>
                </c:pt>
                <c:pt idx="477">
                  <c:v>2.9191500000000001</c:v>
                </c:pt>
                <c:pt idx="478">
                  <c:v>2.9191820000000002</c:v>
                </c:pt>
                <c:pt idx="479">
                  <c:v>2.9174349999999998</c:v>
                </c:pt>
                <c:pt idx="480">
                  <c:v>2.9175759999999999</c:v>
                </c:pt>
                <c:pt idx="481">
                  <c:v>2.9162889999999999</c:v>
                </c:pt>
                <c:pt idx="482">
                  <c:v>2.915988</c:v>
                </c:pt>
                <c:pt idx="483">
                  <c:v>2.9159299999999999</c:v>
                </c:pt>
                <c:pt idx="484">
                  <c:v>2.9160119999999998</c:v>
                </c:pt>
                <c:pt idx="485">
                  <c:v>2.915934</c:v>
                </c:pt>
                <c:pt idx="486">
                  <c:v>2.9157630000000001</c:v>
                </c:pt>
                <c:pt idx="487">
                  <c:v>2.9159519999999999</c:v>
                </c:pt>
                <c:pt idx="488">
                  <c:v>2.915902</c:v>
                </c:pt>
                <c:pt idx="489">
                  <c:v>2.9160219999999999</c:v>
                </c:pt>
                <c:pt idx="490">
                  <c:v>2.915807</c:v>
                </c:pt>
                <c:pt idx="491">
                  <c:v>2.9161510000000002</c:v>
                </c:pt>
                <c:pt idx="492">
                  <c:v>2.915896</c:v>
                </c:pt>
                <c:pt idx="493">
                  <c:v>2.9161450000000002</c:v>
                </c:pt>
                <c:pt idx="494">
                  <c:v>2.9159470000000001</c:v>
                </c:pt>
                <c:pt idx="495">
                  <c:v>2.915842</c:v>
                </c:pt>
                <c:pt idx="496">
                  <c:v>2.916007</c:v>
                </c:pt>
                <c:pt idx="497">
                  <c:v>2.9162439999999998</c:v>
                </c:pt>
                <c:pt idx="498">
                  <c:v>2.9143400000000002</c:v>
                </c:pt>
                <c:pt idx="499">
                  <c:v>2.9128409999999998</c:v>
                </c:pt>
                <c:pt idx="500">
                  <c:v>2.9128289999999999</c:v>
                </c:pt>
                <c:pt idx="501">
                  <c:v>2.9128780000000001</c:v>
                </c:pt>
                <c:pt idx="502">
                  <c:v>2.909532</c:v>
                </c:pt>
                <c:pt idx="503">
                  <c:v>2.9111539999999998</c:v>
                </c:pt>
                <c:pt idx="504">
                  <c:v>2.9112550000000001</c:v>
                </c:pt>
                <c:pt idx="505">
                  <c:v>2.9110930000000002</c:v>
                </c:pt>
                <c:pt idx="506">
                  <c:v>2.9082729999999999</c:v>
                </c:pt>
                <c:pt idx="507">
                  <c:v>2.90821</c:v>
                </c:pt>
                <c:pt idx="508">
                  <c:v>2.9081450000000002</c:v>
                </c:pt>
                <c:pt idx="509">
                  <c:v>2.9082840000000001</c:v>
                </c:pt>
                <c:pt idx="510">
                  <c:v>2.9081380000000001</c:v>
                </c:pt>
                <c:pt idx="511">
                  <c:v>2.908121</c:v>
                </c:pt>
                <c:pt idx="512">
                  <c:v>2.9081769999999998</c:v>
                </c:pt>
                <c:pt idx="513">
                  <c:v>2.9082669999999999</c:v>
                </c:pt>
                <c:pt idx="514">
                  <c:v>2.9083039999999998</c:v>
                </c:pt>
                <c:pt idx="515">
                  <c:v>2.908318</c:v>
                </c:pt>
                <c:pt idx="516">
                  <c:v>2.9083100000000002</c:v>
                </c:pt>
                <c:pt idx="517">
                  <c:v>2.908344</c:v>
                </c:pt>
                <c:pt idx="518">
                  <c:v>2.908299</c:v>
                </c:pt>
                <c:pt idx="519">
                  <c:v>2.9082659999999998</c:v>
                </c:pt>
                <c:pt idx="520">
                  <c:v>2.9082880000000002</c:v>
                </c:pt>
                <c:pt idx="521">
                  <c:v>2.9081839999999999</c:v>
                </c:pt>
                <c:pt idx="522">
                  <c:v>2.902218</c:v>
                </c:pt>
                <c:pt idx="523">
                  <c:v>2.902199</c:v>
                </c:pt>
                <c:pt idx="524">
                  <c:v>2.9045909999999999</c:v>
                </c:pt>
                <c:pt idx="525">
                  <c:v>2.9023949999999998</c:v>
                </c:pt>
                <c:pt idx="526">
                  <c:v>2.899152</c:v>
                </c:pt>
                <c:pt idx="527">
                  <c:v>2.8992770000000001</c:v>
                </c:pt>
                <c:pt idx="528">
                  <c:v>2.896048</c:v>
                </c:pt>
                <c:pt idx="529">
                  <c:v>2.896055</c:v>
                </c:pt>
                <c:pt idx="530">
                  <c:v>2.8931279999999999</c:v>
                </c:pt>
                <c:pt idx="531">
                  <c:v>2.893167</c:v>
                </c:pt>
                <c:pt idx="532">
                  <c:v>2.8931849999999999</c:v>
                </c:pt>
                <c:pt idx="533">
                  <c:v>2.8933209999999998</c:v>
                </c:pt>
                <c:pt idx="534">
                  <c:v>2.8930850000000001</c:v>
                </c:pt>
                <c:pt idx="535">
                  <c:v>2.8931339999999999</c:v>
                </c:pt>
                <c:pt idx="536">
                  <c:v>2.8933070000000001</c:v>
                </c:pt>
                <c:pt idx="537">
                  <c:v>2.8931490000000002</c:v>
                </c:pt>
                <c:pt idx="538">
                  <c:v>2.8930150000000001</c:v>
                </c:pt>
                <c:pt idx="539">
                  <c:v>2.8929589999999998</c:v>
                </c:pt>
                <c:pt idx="540">
                  <c:v>2.893097</c:v>
                </c:pt>
                <c:pt idx="541">
                  <c:v>2.8930289999999999</c:v>
                </c:pt>
                <c:pt idx="542">
                  <c:v>2.8931770000000001</c:v>
                </c:pt>
                <c:pt idx="543">
                  <c:v>2.8933059999999999</c:v>
                </c:pt>
                <c:pt idx="544">
                  <c:v>2.892779</c:v>
                </c:pt>
                <c:pt idx="545">
                  <c:v>2.8916110000000002</c:v>
                </c:pt>
                <c:pt idx="546">
                  <c:v>2.89012</c:v>
                </c:pt>
                <c:pt idx="547">
                  <c:v>2.890495</c:v>
                </c:pt>
                <c:pt idx="548">
                  <c:v>2.8899469999999998</c:v>
                </c:pt>
                <c:pt idx="549">
                  <c:v>2.890069</c:v>
                </c:pt>
                <c:pt idx="550">
                  <c:v>2.8901289999999999</c:v>
                </c:pt>
                <c:pt idx="551">
                  <c:v>2.888538</c:v>
                </c:pt>
                <c:pt idx="552">
                  <c:v>2.8870550000000001</c:v>
                </c:pt>
                <c:pt idx="553">
                  <c:v>2.8870710000000002</c:v>
                </c:pt>
                <c:pt idx="554">
                  <c:v>2.885319</c:v>
                </c:pt>
                <c:pt idx="555">
                  <c:v>2.8857889999999999</c:v>
                </c:pt>
                <c:pt idx="556">
                  <c:v>2.8852950000000002</c:v>
                </c:pt>
                <c:pt idx="557">
                  <c:v>2.8857240000000002</c:v>
                </c:pt>
                <c:pt idx="558">
                  <c:v>2.885443</c:v>
                </c:pt>
                <c:pt idx="559">
                  <c:v>2.8856600000000001</c:v>
                </c:pt>
                <c:pt idx="560">
                  <c:v>2.8853960000000001</c:v>
                </c:pt>
                <c:pt idx="561">
                  <c:v>2.8854880000000001</c:v>
                </c:pt>
                <c:pt idx="562">
                  <c:v>2.88537</c:v>
                </c:pt>
                <c:pt idx="563">
                  <c:v>2.8856540000000002</c:v>
                </c:pt>
                <c:pt idx="564">
                  <c:v>2.8853849999999999</c:v>
                </c:pt>
                <c:pt idx="565">
                  <c:v>2.8857439999999999</c:v>
                </c:pt>
                <c:pt idx="566">
                  <c:v>2.8853960000000001</c:v>
                </c:pt>
                <c:pt idx="567">
                  <c:v>2.8856139999999999</c:v>
                </c:pt>
                <c:pt idx="568">
                  <c:v>2.8839929999999998</c:v>
                </c:pt>
                <c:pt idx="569">
                  <c:v>2.8842099999999999</c:v>
                </c:pt>
                <c:pt idx="570">
                  <c:v>2.8838629999999998</c:v>
                </c:pt>
                <c:pt idx="571">
                  <c:v>2.8854669999999998</c:v>
                </c:pt>
                <c:pt idx="572">
                  <c:v>2.88246</c:v>
                </c:pt>
                <c:pt idx="573">
                  <c:v>2.8824420000000002</c:v>
                </c:pt>
                <c:pt idx="574">
                  <c:v>2.8808349999999998</c:v>
                </c:pt>
                <c:pt idx="575">
                  <c:v>2.8809710000000002</c:v>
                </c:pt>
                <c:pt idx="576">
                  <c:v>2.877777</c:v>
                </c:pt>
                <c:pt idx="577">
                  <c:v>2.879362</c:v>
                </c:pt>
                <c:pt idx="578">
                  <c:v>2.8780039999999998</c:v>
                </c:pt>
                <c:pt idx="579">
                  <c:v>2.8778229999999998</c:v>
                </c:pt>
                <c:pt idx="580">
                  <c:v>2.8778260000000002</c:v>
                </c:pt>
                <c:pt idx="581">
                  <c:v>2.877869</c:v>
                </c:pt>
                <c:pt idx="582">
                  <c:v>2.8775210000000002</c:v>
                </c:pt>
                <c:pt idx="583">
                  <c:v>2.8779129999999999</c:v>
                </c:pt>
                <c:pt idx="584">
                  <c:v>2.878136</c:v>
                </c:pt>
                <c:pt idx="585">
                  <c:v>2.8775249999999999</c:v>
                </c:pt>
                <c:pt idx="586">
                  <c:v>2.8777089999999999</c:v>
                </c:pt>
                <c:pt idx="587">
                  <c:v>2.8777620000000002</c:v>
                </c:pt>
                <c:pt idx="588">
                  <c:v>2.8778899999999998</c:v>
                </c:pt>
                <c:pt idx="589">
                  <c:v>2.8777780000000002</c:v>
                </c:pt>
                <c:pt idx="590">
                  <c:v>2.8778389999999998</c:v>
                </c:pt>
                <c:pt idx="591">
                  <c:v>2.8773209999999998</c:v>
                </c:pt>
                <c:pt idx="592">
                  <c:v>2.8722089999999998</c:v>
                </c:pt>
                <c:pt idx="593">
                  <c:v>2.8775149999999998</c:v>
                </c:pt>
                <c:pt idx="594">
                  <c:v>2.8722470000000002</c:v>
                </c:pt>
                <c:pt idx="595">
                  <c:v>2.872064</c:v>
                </c:pt>
                <c:pt idx="596">
                  <c:v>2.8689589999999998</c:v>
                </c:pt>
                <c:pt idx="597">
                  <c:v>2.868935</c:v>
                </c:pt>
                <c:pt idx="598">
                  <c:v>2.8636200000000001</c:v>
                </c:pt>
                <c:pt idx="599">
                  <c:v>2.8633839999999999</c:v>
                </c:pt>
                <c:pt idx="600">
                  <c:v>2.8663539999999998</c:v>
                </c:pt>
                <c:pt idx="601">
                  <c:v>2.8632200000000001</c:v>
                </c:pt>
                <c:pt idx="602">
                  <c:v>2.8633030000000002</c:v>
                </c:pt>
                <c:pt idx="603">
                  <c:v>2.8632569999999999</c:v>
                </c:pt>
                <c:pt idx="604">
                  <c:v>2.8632409999999999</c:v>
                </c:pt>
                <c:pt idx="605">
                  <c:v>2.8631890000000002</c:v>
                </c:pt>
                <c:pt idx="606">
                  <c:v>2.863327</c:v>
                </c:pt>
                <c:pt idx="607">
                  <c:v>2.8631890000000002</c:v>
                </c:pt>
                <c:pt idx="608">
                  <c:v>2.8631790000000001</c:v>
                </c:pt>
                <c:pt idx="609">
                  <c:v>2.863184</c:v>
                </c:pt>
                <c:pt idx="610">
                  <c:v>2.8630810000000002</c:v>
                </c:pt>
                <c:pt idx="611">
                  <c:v>2.8630930000000001</c:v>
                </c:pt>
                <c:pt idx="612">
                  <c:v>2.863486</c:v>
                </c:pt>
                <c:pt idx="613">
                  <c:v>2.8633709999999999</c:v>
                </c:pt>
                <c:pt idx="614">
                  <c:v>2.8632240000000002</c:v>
                </c:pt>
                <c:pt idx="615">
                  <c:v>2.8601869999999998</c:v>
                </c:pt>
                <c:pt idx="616">
                  <c:v>2.8600910000000002</c:v>
                </c:pt>
                <c:pt idx="617">
                  <c:v>2.8586320000000001</c:v>
                </c:pt>
                <c:pt idx="618">
                  <c:v>2.8585600000000002</c:v>
                </c:pt>
                <c:pt idx="619">
                  <c:v>2.8588840000000002</c:v>
                </c:pt>
                <c:pt idx="620">
                  <c:v>2.8571840000000002</c:v>
                </c:pt>
                <c:pt idx="621">
                  <c:v>2.8557869999999999</c:v>
                </c:pt>
                <c:pt idx="622">
                  <c:v>2.8557389999999998</c:v>
                </c:pt>
                <c:pt idx="623">
                  <c:v>2.8559450000000002</c:v>
                </c:pt>
                <c:pt idx="624">
                  <c:v>2.8555609999999998</c:v>
                </c:pt>
                <c:pt idx="625">
                  <c:v>2.856042</c:v>
                </c:pt>
                <c:pt idx="626">
                  <c:v>2.855925</c:v>
                </c:pt>
                <c:pt idx="627">
                  <c:v>2.8557830000000002</c:v>
                </c:pt>
                <c:pt idx="628">
                  <c:v>2.8557649999999999</c:v>
                </c:pt>
                <c:pt idx="629">
                  <c:v>2.8557090000000001</c:v>
                </c:pt>
                <c:pt idx="630">
                  <c:v>2.8556629999999998</c:v>
                </c:pt>
                <c:pt idx="631">
                  <c:v>2.8559100000000002</c:v>
                </c:pt>
                <c:pt idx="632">
                  <c:v>2.855664</c:v>
                </c:pt>
                <c:pt idx="633">
                  <c:v>2.8556089999999998</c:v>
                </c:pt>
                <c:pt idx="634">
                  <c:v>2.8559060000000001</c:v>
                </c:pt>
                <c:pt idx="635">
                  <c:v>2.85433</c:v>
                </c:pt>
                <c:pt idx="636">
                  <c:v>2.8543590000000001</c:v>
                </c:pt>
                <c:pt idx="637">
                  <c:v>2.8527119999999999</c:v>
                </c:pt>
                <c:pt idx="638">
                  <c:v>2.852687</c:v>
                </c:pt>
                <c:pt idx="639">
                  <c:v>2.851229</c:v>
                </c:pt>
                <c:pt idx="640">
                  <c:v>2.8512140000000001</c:v>
                </c:pt>
                <c:pt idx="641">
                  <c:v>2.8495219999999999</c:v>
                </c:pt>
                <c:pt idx="642">
                  <c:v>2.8496079999999999</c:v>
                </c:pt>
                <c:pt idx="643">
                  <c:v>2.8481960000000002</c:v>
                </c:pt>
                <c:pt idx="644">
                  <c:v>2.8482029999999998</c:v>
                </c:pt>
                <c:pt idx="645">
                  <c:v>2.8481030000000001</c:v>
                </c:pt>
                <c:pt idx="646">
                  <c:v>2.8482609999999999</c:v>
                </c:pt>
                <c:pt idx="647">
                  <c:v>2.8482120000000002</c:v>
                </c:pt>
                <c:pt idx="648">
                  <c:v>2.8481670000000001</c:v>
                </c:pt>
                <c:pt idx="649">
                  <c:v>2.8482349999999999</c:v>
                </c:pt>
                <c:pt idx="650">
                  <c:v>2.8482940000000001</c:v>
                </c:pt>
                <c:pt idx="651">
                  <c:v>2.848087</c:v>
                </c:pt>
                <c:pt idx="652">
                  <c:v>2.848112</c:v>
                </c:pt>
                <c:pt idx="653">
                  <c:v>2.8481779999999999</c:v>
                </c:pt>
                <c:pt idx="654">
                  <c:v>2.848176</c:v>
                </c:pt>
                <c:pt idx="655">
                  <c:v>2.8483480000000001</c:v>
                </c:pt>
                <c:pt idx="656">
                  <c:v>2.8481709999999998</c:v>
                </c:pt>
                <c:pt idx="657">
                  <c:v>2.8448099999999998</c:v>
                </c:pt>
                <c:pt idx="658">
                  <c:v>2.8424049999999998</c:v>
                </c:pt>
                <c:pt idx="659">
                  <c:v>2.8392469999999999</c:v>
                </c:pt>
                <c:pt idx="660">
                  <c:v>2.8421829999999999</c:v>
                </c:pt>
                <c:pt idx="661">
                  <c:v>2.836401</c:v>
                </c:pt>
                <c:pt idx="662">
                  <c:v>2.8335370000000002</c:v>
                </c:pt>
                <c:pt idx="663">
                  <c:v>2.833558</c:v>
                </c:pt>
                <c:pt idx="664">
                  <c:v>2.8334790000000001</c:v>
                </c:pt>
                <c:pt idx="665">
                  <c:v>2.8332860000000002</c:v>
                </c:pt>
                <c:pt idx="666">
                  <c:v>2.8334109999999999</c:v>
                </c:pt>
                <c:pt idx="667">
                  <c:v>2.8333940000000002</c:v>
                </c:pt>
                <c:pt idx="668">
                  <c:v>2.833472</c:v>
                </c:pt>
                <c:pt idx="669">
                  <c:v>2.83325</c:v>
                </c:pt>
                <c:pt idx="670">
                  <c:v>2.833494</c:v>
                </c:pt>
                <c:pt idx="671">
                  <c:v>2.8332160000000002</c:v>
                </c:pt>
                <c:pt idx="672">
                  <c:v>2.8336450000000002</c:v>
                </c:pt>
                <c:pt idx="673">
                  <c:v>2.8335409999999999</c:v>
                </c:pt>
                <c:pt idx="674">
                  <c:v>2.8336549999999998</c:v>
                </c:pt>
                <c:pt idx="675">
                  <c:v>2.8333219999999999</c:v>
                </c:pt>
                <c:pt idx="676">
                  <c:v>2.8329849999999999</c:v>
                </c:pt>
                <c:pt idx="677">
                  <c:v>2.8307519999999999</c:v>
                </c:pt>
                <c:pt idx="678">
                  <c:v>2.8303769999999999</c:v>
                </c:pt>
                <c:pt idx="679">
                  <c:v>2.8305560000000001</c:v>
                </c:pt>
                <c:pt idx="680">
                  <c:v>2.828633</c:v>
                </c:pt>
                <c:pt idx="681">
                  <c:v>2.8260589999999999</c:v>
                </c:pt>
                <c:pt idx="682">
                  <c:v>2.8272659999999998</c:v>
                </c:pt>
                <c:pt idx="683">
                  <c:v>2.8272390000000001</c:v>
                </c:pt>
                <c:pt idx="684">
                  <c:v>2.8273169999999999</c:v>
                </c:pt>
                <c:pt idx="685">
                  <c:v>2.825847</c:v>
                </c:pt>
                <c:pt idx="686">
                  <c:v>2.8258909999999999</c:v>
                </c:pt>
                <c:pt idx="687">
                  <c:v>2.8256869999999998</c:v>
                </c:pt>
                <c:pt idx="688">
                  <c:v>2.8257479999999999</c:v>
                </c:pt>
                <c:pt idx="689">
                  <c:v>2.8256579999999998</c:v>
                </c:pt>
                <c:pt idx="690">
                  <c:v>2.8258200000000002</c:v>
                </c:pt>
                <c:pt idx="691">
                  <c:v>2.8260329999999998</c:v>
                </c:pt>
                <c:pt idx="692">
                  <c:v>2.8256670000000002</c:v>
                </c:pt>
                <c:pt idx="693">
                  <c:v>2.825847</c:v>
                </c:pt>
                <c:pt idx="694">
                  <c:v>2.826025</c:v>
                </c:pt>
                <c:pt idx="695">
                  <c:v>2.8258770000000002</c:v>
                </c:pt>
                <c:pt idx="696">
                  <c:v>2.8257949999999998</c:v>
                </c:pt>
                <c:pt idx="697">
                  <c:v>2.8244419999999999</c:v>
                </c:pt>
                <c:pt idx="698">
                  <c:v>2.8225539999999998</c:v>
                </c:pt>
                <c:pt idx="699">
                  <c:v>2.822565</c:v>
                </c:pt>
                <c:pt idx="700">
                  <c:v>2.821142</c:v>
                </c:pt>
                <c:pt idx="701">
                  <c:v>2.8210649999999999</c:v>
                </c:pt>
                <c:pt idx="702">
                  <c:v>2.8198759999999998</c:v>
                </c:pt>
                <c:pt idx="703">
                  <c:v>2.8197760000000001</c:v>
                </c:pt>
                <c:pt idx="704">
                  <c:v>2.8181630000000002</c:v>
                </c:pt>
                <c:pt idx="705">
                  <c:v>2.8180040000000002</c:v>
                </c:pt>
                <c:pt idx="706">
                  <c:v>2.8180459999999998</c:v>
                </c:pt>
                <c:pt idx="707">
                  <c:v>2.8180179999999999</c:v>
                </c:pt>
                <c:pt idx="708">
                  <c:v>2.8182480000000001</c:v>
                </c:pt>
                <c:pt idx="709">
                  <c:v>2.8179919999999998</c:v>
                </c:pt>
                <c:pt idx="710">
                  <c:v>2.8181780000000001</c:v>
                </c:pt>
                <c:pt idx="711">
                  <c:v>2.8181569999999998</c:v>
                </c:pt>
                <c:pt idx="712">
                  <c:v>2.8181820000000002</c:v>
                </c:pt>
                <c:pt idx="713">
                  <c:v>2.8179650000000001</c:v>
                </c:pt>
                <c:pt idx="714">
                  <c:v>2.8181120000000002</c:v>
                </c:pt>
                <c:pt idx="715">
                  <c:v>2.8181029999999998</c:v>
                </c:pt>
                <c:pt idx="716">
                  <c:v>2.8182049999999998</c:v>
                </c:pt>
                <c:pt idx="717">
                  <c:v>2.8180869999999998</c:v>
                </c:pt>
                <c:pt idx="718">
                  <c:v>2.8149860000000002</c:v>
                </c:pt>
                <c:pt idx="719">
                  <c:v>2.8170109999999999</c:v>
                </c:pt>
                <c:pt idx="720">
                  <c:v>2.8124169999999999</c:v>
                </c:pt>
                <c:pt idx="721">
                  <c:v>2.8124699999999998</c:v>
                </c:pt>
                <c:pt idx="722">
                  <c:v>2.8064260000000001</c:v>
                </c:pt>
                <c:pt idx="723">
                  <c:v>2.803515</c:v>
                </c:pt>
                <c:pt idx="724">
                  <c:v>2.8092830000000002</c:v>
                </c:pt>
                <c:pt idx="725">
                  <c:v>2.8034650000000001</c:v>
                </c:pt>
                <c:pt idx="726">
                  <c:v>2.8033030000000001</c:v>
                </c:pt>
                <c:pt idx="727">
                  <c:v>2.8036569999999998</c:v>
                </c:pt>
                <c:pt idx="728">
                  <c:v>2.803299</c:v>
                </c:pt>
                <c:pt idx="729">
                  <c:v>2.803137</c:v>
                </c:pt>
                <c:pt idx="730">
                  <c:v>2.803213</c:v>
                </c:pt>
                <c:pt idx="731">
                  <c:v>2.8033969999999999</c:v>
                </c:pt>
                <c:pt idx="732">
                  <c:v>2.8035709999999998</c:v>
                </c:pt>
                <c:pt idx="733">
                  <c:v>2.8033709999999998</c:v>
                </c:pt>
                <c:pt idx="734">
                  <c:v>2.8033329999999999</c:v>
                </c:pt>
                <c:pt idx="735">
                  <c:v>2.8033999999999999</c:v>
                </c:pt>
                <c:pt idx="736">
                  <c:v>2.8025389999999999</c:v>
                </c:pt>
                <c:pt idx="737">
                  <c:v>2.8027280000000001</c:v>
                </c:pt>
                <c:pt idx="738">
                  <c:v>2.8013080000000001</c:v>
                </c:pt>
                <c:pt idx="739">
                  <c:v>2.8004039999999999</c:v>
                </c:pt>
                <c:pt idx="740">
                  <c:v>2.7990179999999998</c:v>
                </c:pt>
                <c:pt idx="741">
                  <c:v>2.7976869999999998</c:v>
                </c:pt>
                <c:pt idx="742">
                  <c:v>2.7977479999999999</c:v>
                </c:pt>
                <c:pt idx="743">
                  <c:v>2.7960910000000001</c:v>
                </c:pt>
                <c:pt idx="744">
                  <c:v>2.7963849999999999</c:v>
                </c:pt>
                <c:pt idx="745">
                  <c:v>2.7964020000000001</c:v>
                </c:pt>
                <c:pt idx="746">
                  <c:v>2.7959149999999999</c:v>
                </c:pt>
                <c:pt idx="747">
                  <c:v>2.7960699999999998</c:v>
                </c:pt>
                <c:pt idx="748">
                  <c:v>2.7962189999999998</c:v>
                </c:pt>
                <c:pt idx="749">
                  <c:v>2.7959480000000001</c:v>
                </c:pt>
                <c:pt idx="750">
                  <c:v>2.7960060000000002</c:v>
                </c:pt>
                <c:pt idx="751">
                  <c:v>2.7961589999999998</c:v>
                </c:pt>
                <c:pt idx="752">
                  <c:v>2.7963070000000001</c:v>
                </c:pt>
                <c:pt idx="753">
                  <c:v>2.7964190000000002</c:v>
                </c:pt>
                <c:pt idx="754">
                  <c:v>2.7962039999999999</c:v>
                </c:pt>
                <c:pt idx="755">
                  <c:v>2.7944830000000001</c:v>
                </c:pt>
                <c:pt idx="756">
                  <c:v>2.7962220000000002</c:v>
                </c:pt>
                <c:pt idx="757">
                  <c:v>2.7927369999999998</c:v>
                </c:pt>
                <c:pt idx="758">
                  <c:v>2.791134</c:v>
                </c:pt>
                <c:pt idx="759">
                  <c:v>2.7914629999999998</c:v>
                </c:pt>
                <c:pt idx="760">
                  <c:v>2.7891910000000002</c:v>
                </c:pt>
                <c:pt idx="761">
                  <c:v>2.7906819999999999</c:v>
                </c:pt>
                <c:pt idx="762">
                  <c:v>2.789371</c:v>
                </c:pt>
                <c:pt idx="763">
                  <c:v>2.7885260000000001</c:v>
                </c:pt>
                <c:pt idx="764">
                  <c:v>2.788357</c:v>
                </c:pt>
                <c:pt idx="765">
                  <c:v>2.788726</c:v>
                </c:pt>
                <c:pt idx="766">
                  <c:v>2.7883520000000002</c:v>
                </c:pt>
                <c:pt idx="767">
                  <c:v>2.7884199999999999</c:v>
                </c:pt>
                <c:pt idx="768">
                  <c:v>2.7882500000000001</c:v>
                </c:pt>
                <c:pt idx="769">
                  <c:v>2.788281</c:v>
                </c:pt>
                <c:pt idx="770">
                  <c:v>2.7884690000000001</c:v>
                </c:pt>
                <c:pt idx="771">
                  <c:v>2.7884350000000002</c:v>
                </c:pt>
                <c:pt idx="772">
                  <c:v>2.7884099999999998</c:v>
                </c:pt>
                <c:pt idx="773">
                  <c:v>2.7853490000000001</c:v>
                </c:pt>
                <c:pt idx="774">
                  <c:v>2.7852030000000001</c:v>
                </c:pt>
                <c:pt idx="775">
                  <c:v>2.7853690000000002</c:v>
                </c:pt>
                <c:pt idx="776">
                  <c:v>2.7854540000000001</c:v>
                </c:pt>
                <c:pt idx="777">
                  <c:v>2.7822650000000002</c:v>
                </c:pt>
                <c:pt idx="778">
                  <c:v>2.779277</c:v>
                </c:pt>
                <c:pt idx="779">
                  <c:v>2.7791039999999998</c:v>
                </c:pt>
                <c:pt idx="780">
                  <c:v>2.7744589999999998</c:v>
                </c:pt>
                <c:pt idx="781">
                  <c:v>2.7733910000000002</c:v>
                </c:pt>
                <c:pt idx="782">
                  <c:v>2.7732679999999998</c:v>
                </c:pt>
                <c:pt idx="783">
                  <c:v>2.7731539999999999</c:v>
                </c:pt>
                <c:pt idx="784">
                  <c:v>2.773358</c:v>
                </c:pt>
                <c:pt idx="785">
                  <c:v>2.7732739999999998</c:v>
                </c:pt>
                <c:pt idx="786">
                  <c:v>2.7733430000000001</c:v>
                </c:pt>
                <c:pt idx="787">
                  <c:v>2.7733840000000001</c:v>
                </c:pt>
                <c:pt idx="788">
                  <c:v>2.773107</c:v>
                </c:pt>
                <c:pt idx="789">
                  <c:v>2.7735159999999999</c:v>
                </c:pt>
                <c:pt idx="790">
                  <c:v>2.7732100000000002</c:v>
                </c:pt>
                <c:pt idx="791">
                  <c:v>2.773282</c:v>
                </c:pt>
                <c:pt idx="792">
                  <c:v>2.7718579999999999</c:v>
                </c:pt>
                <c:pt idx="793">
                  <c:v>2.7717499999999999</c:v>
                </c:pt>
                <c:pt idx="794">
                  <c:v>2.770238</c:v>
                </c:pt>
                <c:pt idx="795">
                  <c:v>2.7689569999999999</c:v>
                </c:pt>
                <c:pt idx="796">
                  <c:v>2.7687249999999999</c:v>
                </c:pt>
                <c:pt idx="797">
                  <c:v>2.768716</c:v>
                </c:pt>
                <c:pt idx="798">
                  <c:v>2.7671540000000001</c:v>
                </c:pt>
                <c:pt idx="799">
                  <c:v>2.7658149999999999</c:v>
                </c:pt>
                <c:pt idx="800">
                  <c:v>2.7658839999999998</c:v>
                </c:pt>
                <c:pt idx="801">
                  <c:v>2.7658619999999998</c:v>
                </c:pt>
                <c:pt idx="802">
                  <c:v>2.7659129999999998</c:v>
                </c:pt>
                <c:pt idx="803">
                  <c:v>2.7658999999999998</c:v>
                </c:pt>
                <c:pt idx="804">
                  <c:v>2.7660770000000001</c:v>
                </c:pt>
                <c:pt idx="805">
                  <c:v>2.7659060000000002</c:v>
                </c:pt>
                <c:pt idx="806">
                  <c:v>2.7658420000000001</c:v>
                </c:pt>
                <c:pt idx="807">
                  <c:v>2.7658939999999999</c:v>
                </c:pt>
                <c:pt idx="808">
                  <c:v>2.7641640000000001</c:v>
                </c:pt>
                <c:pt idx="809">
                  <c:v>2.764186</c:v>
                </c:pt>
                <c:pt idx="810">
                  <c:v>2.7610260000000002</c:v>
                </c:pt>
                <c:pt idx="811">
                  <c:v>2.7627700000000002</c:v>
                </c:pt>
                <c:pt idx="812">
                  <c:v>2.7609340000000002</c:v>
                </c:pt>
                <c:pt idx="813">
                  <c:v>2.7581920000000002</c:v>
                </c:pt>
                <c:pt idx="814">
                  <c:v>2.758013</c:v>
                </c:pt>
                <c:pt idx="815">
                  <c:v>2.7581259999999999</c:v>
                </c:pt>
                <c:pt idx="816">
                  <c:v>2.7581220000000002</c:v>
                </c:pt>
                <c:pt idx="817">
                  <c:v>2.7580239999999998</c:v>
                </c:pt>
                <c:pt idx="818">
                  <c:v>2.7581310000000001</c:v>
                </c:pt>
                <c:pt idx="819">
                  <c:v>2.7578339999999999</c:v>
                </c:pt>
                <c:pt idx="820">
                  <c:v>2.7578770000000001</c:v>
                </c:pt>
                <c:pt idx="821">
                  <c:v>2.758</c:v>
                </c:pt>
                <c:pt idx="822">
                  <c:v>2.7579229999999999</c:v>
                </c:pt>
                <c:pt idx="823">
                  <c:v>2.758016</c:v>
                </c:pt>
                <c:pt idx="824">
                  <c:v>2.7580800000000001</c:v>
                </c:pt>
                <c:pt idx="825">
                  <c:v>2.75779</c:v>
                </c:pt>
                <c:pt idx="826">
                  <c:v>2.7520959999999999</c:v>
                </c:pt>
                <c:pt idx="827">
                  <c:v>2.7520169999999999</c:v>
                </c:pt>
                <c:pt idx="828">
                  <c:v>2.749215</c:v>
                </c:pt>
                <c:pt idx="829">
                  <c:v>2.7461479999999998</c:v>
                </c:pt>
                <c:pt idx="830">
                  <c:v>2.7451789999999998</c:v>
                </c:pt>
                <c:pt idx="831">
                  <c:v>2.74343</c:v>
                </c:pt>
                <c:pt idx="832">
                  <c:v>2.7431700000000001</c:v>
                </c:pt>
                <c:pt idx="833">
                  <c:v>2.7432219999999998</c:v>
                </c:pt>
                <c:pt idx="834">
                  <c:v>2.7432479999999999</c:v>
                </c:pt>
                <c:pt idx="835">
                  <c:v>2.7432059999999998</c:v>
                </c:pt>
                <c:pt idx="836">
                  <c:v>2.7431329999999998</c:v>
                </c:pt>
                <c:pt idx="837">
                  <c:v>2.7433550000000002</c:v>
                </c:pt>
                <c:pt idx="838">
                  <c:v>2.7433299999999998</c:v>
                </c:pt>
                <c:pt idx="839">
                  <c:v>2.7417220000000002</c:v>
                </c:pt>
                <c:pt idx="840">
                  <c:v>2.7406280000000001</c:v>
                </c:pt>
                <c:pt idx="841">
                  <c:v>2.7387090000000001</c:v>
                </c:pt>
                <c:pt idx="842">
                  <c:v>2.7373630000000002</c:v>
                </c:pt>
                <c:pt idx="843">
                  <c:v>2.7364269999999999</c:v>
                </c:pt>
                <c:pt idx="844">
                  <c:v>2.7361209999999998</c:v>
                </c:pt>
                <c:pt idx="845">
                  <c:v>2.7358549999999999</c:v>
                </c:pt>
                <c:pt idx="846">
                  <c:v>2.7360950000000002</c:v>
                </c:pt>
                <c:pt idx="847">
                  <c:v>2.735808</c:v>
                </c:pt>
                <c:pt idx="848">
                  <c:v>2.7360169999999999</c:v>
                </c:pt>
                <c:pt idx="849">
                  <c:v>2.7358549999999999</c:v>
                </c:pt>
                <c:pt idx="850">
                  <c:v>2.7360549999999999</c:v>
                </c:pt>
                <c:pt idx="851">
                  <c:v>2.7360190000000002</c:v>
                </c:pt>
                <c:pt idx="852">
                  <c:v>2.73617</c:v>
                </c:pt>
                <c:pt idx="853">
                  <c:v>2.7338559999999998</c:v>
                </c:pt>
                <c:pt idx="854">
                  <c:v>2.732936</c:v>
                </c:pt>
                <c:pt idx="855">
                  <c:v>2.7312630000000002</c:v>
                </c:pt>
                <c:pt idx="856">
                  <c:v>2.7313529999999999</c:v>
                </c:pt>
                <c:pt idx="857">
                  <c:v>2.7283930000000001</c:v>
                </c:pt>
                <c:pt idx="858">
                  <c:v>2.7283369999999998</c:v>
                </c:pt>
                <c:pt idx="859">
                  <c:v>2.7282299999999999</c:v>
                </c:pt>
                <c:pt idx="860">
                  <c:v>2.7281049999999998</c:v>
                </c:pt>
                <c:pt idx="861">
                  <c:v>2.7281629999999999</c:v>
                </c:pt>
                <c:pt idx="862">
                  <c:v>2.7282709999999999</c:v>
                </c:pt>
                <c:pt idx="863">
                  <c:v>2.7284329999999999</c:v>
                </c:pt>
                <c:pt idx="864">
                  <c:v>2.7281260000000001</c:v>
                </c:pt>
                <c:pt idx="865">
                  <c:v>2.7285339999999998</c:v>
                </c:pt>
                <c:pt idx="866">
                  <c:v>2.723147</c:v>
                </c:pt>
                <c:pt idx="867">
                  <c:v>2.7222439999999999</c:v>
                </c:pt>
                <c:pt idx="868">
                  <c:v>2.7195019999999999</c:v>
                </c:pt>
                <c:pt idx="869">
                  <c:v>2.7162769999999998</c:v>
                </c:pt>
                <c:pt idx="870">
                  <c:v>2.7132900000000002</c:v>
                </c:pt>
                <c:pt idx="871">
                  <c:v>2.713244</c:v>
                </c:pt>
                <c:pt idx="872">
                  <c:v>2.7133569999999998</c:v>
                </c:pt>
                <c:pt idx="873">
                  <c:v>2.7133259999999999</c:v>
                </c:pt>
                <c:pt idx="874">
                  <c:v>2.7136840000000002</c:v>
                </c:pt>
                <c:pt idx="875">
                  <c:v>2.7134160000000001</c:v>
                </c:pt>
                <c:pt idx="876">
                  <c:v>2.7119650000000002</c:v>
                </c:pt>
                <c:pt idx="877">
                  <c:v>2.7105239999999999</c:v>
                </c:pt>
                <c:pt idx="878">
                  <c:v>2.708853</c:v>
                </c:pt>
                <c:pt idx="879">
                  <c:v>2.7072310000000002</c:v>
                </c:pt>
                <c:pt idx="880">
                  <c:v>2.7056119999999999</c:v>
                </c:pt>
                <c:pt idx="881">
                  <c:v>2.7058810000000002</c:v>
                </c:pt>
                <c:pt idx="882">
                  <c:v>2.705911</c:v>
                </c:pt>
                <c:pt idx="883">
                  <c:v>2.705784</c:v>
                </c:pt>
                <c:pt idx="884">
                  <c:v>2.7060780000000002</c:v>
                </c:pt>
                <c:pt idx="885">
                  <c:v>2.7059519999999999</c:v>
                </c:pt>
                <c:pt idx="886">
                  <c:v>2.7013129999999999</c:v>
                </c:pt>
                <c:pt idx="887">
                  <c:v>2.700075</c:v>
                </c:pt>
                <c:pt idx="888">
                  <c:v>2.6982599999999999</c:v>
                </c:pt>
                <c:pt idx="889">
                  <c:v>2.6982650000000001</c:v>
                </c:pt>
                <c:pt idx="890">
                  <c:v>2.6983169999999999</c:v>
                </c:pt>
                <c:pt idx="891">
                  <c:v>2.6982080000000002</c:v>
                </c:pt>
                <c:pt idx="892">
                  <c:v>2.6951139999999998</c:v>
                </c:pt>
                <c:pt idx="893">
                  <c:v>2.687881</c:v>
                </c:pt>
                <c:pt idx="894">
                  <c:v>2.683208</c:v>
                </c:pt>
                <c:pt idx="895">
                  <c:v>2.6831860000000001</c:v>
                </c:pt>
                <c:pt idx="896">
                  <c:v>2.6833659999999999</c:v>
                </c:pt>
                <c:pt idx="897">
                  <c:v>2.6831710000000002</c:v>
                </c:pt>
                <c:pt idx="898">
                  <c:v>2.682982</c:v>
                </c:pt>
                <c:pt idx="899">
                  <c:v>2.6758489999999999</c:v>
                </c:pt>
                <c:pt idx="900">
                  <c:v>2.6772469999999999</c:v>
                </c:pt>
                <c:pt idx="901">
                  <c:v>2.675697</c:v>
                </c:pt>
                <c:pt idx="902">
                  <c:v>2.6756859999999998</c:v>
                </c:pt>
                <c:pt idx="903">
                  <c:v>2.6742409999999999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44-4100-AE93-CB9415B7DD09}"/>
            </c:ext>
          </c:extLst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40%(하드락)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Sheet1!$D$5:$D$909</c:f>
              <c:numCache>
                <c:formatCode>General</c:formatCode>
                <c:ptCount val="905"/>
                <c:pt idx="0">
                  <c:v>2.2793049999999999</c:v>
                </c:pt>
                <c:pt idx="1">
                  <c:v>2.2609870000000001</c:v>
                </c:pt>
                <c:pt idx="2">
                  <c:v>2.241117</c:v>
                </c:pt>
                <c:pt idx="3">
                  <c:v>2.2369140000000001</c:v>
                </c:pt>
                <c:pt idx="4">
                  <c:v>2.2383289999999998</c:v>
                </c:pt>
                <c:pt idx="5">
                  <c:v>2.2322150000000001</c:v>
                </c:pt>
                <c:pt idx="6">
                  <c:v>2.2293769999999999</c:v>
                </c:pt>
                <c:pt idx="7">
                  <c:v>2.2276359999999999</c:v>
                </c:pt>
                <c:pt idx="8">
                  <c:v>2.2248109999999999</c:v>
                </c:pt>
                <c:pt idx="9">
                  <c:v>2.2234970000000001</c:v>
                </c:pt>
                <c:pt idx="10">
                  <c:v>2.2215539999999998</c:v>
                </c:pt>
                <c:pt idx="11">
                  <c:v>2.220056</c:v>
                </c:pt>
                <c:pt idx="12">
                  <c:v>2.218731</c:v>
                </c:pt>
                <c:pt idx="13">
                  <c:v>2.2186279999999998</c:v>
                </c:pt>
                <c:pt idx="14">
                  <c:v>2.2185869999999999</c:v>
                </c:pt>
                <c:pt idx="15">
                  <c:v>2.2143120000000001</c:v>
                </c:pt>
                <c:pt idx="16">
                  <c:v>2.2125680000000001</c:v>
                </c:pt>
                <c:pt idx="17">
                  <c:v>2.212615</c:v>
                </c:pt>
                <c:pt idx="18">
                  <c:v>2.2065640000000002</c:v>
                </c:pt>
                <c:pt idx="19">
                  <c:v>2.20661</c:v>
                </c:pt>
                <c:pt idx="20">
                  <c:v>2.2067960000000002</c:v>
                </c:pt>
                <c:pt idx="21">
                  <c:v>2.2036419999999999</c:v>
                </c:pt>
                <c:pt idx="22">
                  <c:v>2.2035740000000001</c:v>
                </c:pt>
                <c:pt idx="23">
                  <c:v>2.2038169999999999</c:v>
                </c:pt>
                <c:pt idx="24">
                  <c:v>2.2037040000000001</c:v>
                </c:pt>
                <c:pt idx="25">
                  <c:v>2.2035200000000001</c:v>
                </c:pt>
                <c:pt idx="26">
                  <c:v>2.2033909999999999</c:v>
                </c:pt>
                <c:pt idx="27">
                  <c:v>2.2036859999999998</c:v>
                </c:pt>
                <c:pt idx="28">
                  <c:v>2.2036410000000002</c:v>
                </c:pt>
                <c:pt idx="29">
                  <c:v>2.2010619999999999</c:v>
                </c:pt>
                <c:pt idx="30">
                  <c:v>2.2005340000000002</c:v>
                </c:pt>
                <c:pt idx="31">
                  <c:v>2.200691</c:v>
                </c:pt>
                <c:pt idx="32">
                  <c:v>2.2006679999999998</c:v>
                </c:pt>
                <c:pt idx="33">
                  <c:v>2.2000570000000002</c:v>
                </c:pt>
                <c:pt idx="34">
                  <c:v>2.2007650000000001</c:v>
                </c:pt>
                <c:pt idx="35">
                  <c:v>2.199122</c:v>
                </c:pt>
                <c:pt idx="36">
                  <c:v>2.1990780000000001</c:v>
                </c:pt>
                <c:pt idx="37">
                  <c:v>2.19753</c:v>
                </c:pt>
                <c:pt idx="38">
                  <c:v>2.1970079999999998</c:v>
                </c:pt>
                <c:pt idx="39">
                  <c:v>2.1961789999999999</c:v>
                </c:pt>
                <c:pt idx="40">
                  <c:v>2.1962199999999998</c:v>
                </c:pt>
                <c:pt idx="41">
                  <c:v>2.1962120000000001</c:v>
                </c:pt>
                <c:pt idx="42">
                  <c:v>2.196231</c:v>
                </c:pt>
                <c:pt idx="43">
                  <c:v>2.1962440000000001</c:v>
                </c:pt>
                <c:pt idx="44">
                  <c:v>2.196126</c:v>
                </c:pt>
                <c:pt idx="45">
                  <c:v>2.1962190000000001</c:v>
                </c:pt>
                <c:pt idx="46">
                  <c:v>2.196091</c:v>
                </c:pt>
                <c:pt idx="47">
                  <c:v>2.1961919999999999</c:v>
                </c:pt>
                <c:pt idx="48">
                  <c:v>2.1960959999999998</c:v>
                </c:pt>
                <c:pt idx="49">
                  <c:v>2.1931690000000001</c:v>
                </c:pt>
                <c:pt idx="50">
                  <c:v>2.1931379999999998</c:v>
                </c:pt>
                <c:pt idx="51">
                  <c:v>2.1931850000000002</c:v>
                </c:pt>
                <c:pt idx="52">
                  <c:v>2.1932160000000001</c:v>
                </c:pt>
                <c:pt idx="53">
                  <c:v>2.1930860000000001</c:v>
                </c:pt>
                <c:pt idx="54">
                  <c:v>2.1931099999999999</c:v>
                </c:pt>
                <c:pt idx="55">
                  <c:v>2.1913490000000002</c:v>
                </c:pt>
                <c:pt idx="56">
                  <c:v>2.1916440000000001</c:v>
                </c:pt>
                <c:pt idx="57">
                  <c:v>2.1905939999999999</c:v>
                </c:pt>
                <c:pt idx="58">
                  <c:v>2.1899980000000001</c:v>
                </c:pt>
                <c:pt idx="59">
                  <c:v>2.188466</c:v>
                </c:pt>
                <c:pt idx="60">
                  <c:v>2.1884610000000002</c:v>
                </c:pt>
                <c:pt idx="61">
                  <c:v>2.1882779999999999</c:v>
                </c:pt>
                <c:pt idx="62">
                  <c:v>2.1900439999999999</c:v>
                </c:pt>
                <c:pt idx="63">
                  <c:v>2.1883900000000001</c:v>
                </c:pt>
                <c:pt idx="64">
                  <c:v>2.1885970000000001</c:v>
                </c:pt>
                <c:pt idx="65">
                  <c:v>2.1887110000000001</c:v>
                </c:pt>
                <c:pt idx="66">
                  <c:v>2.1883949999999999</c:v>
                </c:pt>
                <c:pt idx="67">
                  <c:v>2.188361</c:v>
                </c:pt>
                <c:pt idx="68">
                  <c:v>2.1885059999999998</c:v>
                </c:pt>
                <c:pt idx="69">
                  <c:v>2.1886670000000001</c:v>
                </c:pt>
                <c:pt idx="70">
                  <c:v>2.1883870000000001</c:v>
                </c:pt>
                <c:pt idx="71">
                  <c:v>2.1886749999999999</c:v>
                </c:pt>
                <c:pt idx="72">
                  <c:v>2.1883919999999999</c:v>
                </c:pt>
                <c:pt idx="73">
                  <c:v>2.1823790000000001</c:v>
                </c:pt>
                <c:pt idx="74">
                  <c:v>2.185508</c:v>
                </c:pt>
                <c:pt idx="75">
                  <c:v>2.185473</c:v>
                </c:pt>
                <c:pt idx="76">
                  <c:v>2.1861429999999999</c:v>
                </c:pt>
                <c:pt idx="77">
                  <c:v>2.182652</c:v>
                </c:pt>
                <c:pt idx="78">
                  <c:v>2.1825290000000002</c:v>
                </c:pt>
                <c:pt idx="79">
                  <c:v>2.1826819999999998</c:v>
                </c:pt>
                <c:pt idx="80">
                  <c:v>2.1794509999999998</c:v>
                </c:pt>
                <c:pt idx="81">
                  <c:v>2.18255</c:v>
                </c:pt>
                <c:pt idx="82">
                  <c:v>2.1824629999999998</c:v>
                </c:pt>
                <c:pt idx="83">
                  <c:v>2.1827589999999999</c:v>
                </c:pt>
                <c:pt idx="84">
                  <c:v>2.1794950000000002</c:v>
                </c:pt>
                <c:pt idx="85">
                  <c:v>2.1795599999999999</c:v>
                </c:pt>
                <c:pt idx="86">
                  <c:v>2.1806580000000002</c:v>
                </c:pt>
                <c:pt idx="87">
                  <c:v>2.1825130000000001</c:v>
                </c:pt>
                <c:pt idx="88">
                  <c:v>2.1793879999999999</c:v>
                </c:pt>
                <c:pt idx="89">
                  <c:v>2.179503</c:v>
                </c:pt>
                <c:pt idx="90">
                  <c:v>2.1796139999999999</c:v>
                </c:pt>
                <c:pt idx="91">
                  <c:v>2.1765110000000001</c:v>
                </c:pt>
                <c:pt idx="92">
                  <c:v>2.1762069999999998</c:v>
                </c:pt>
                <c:pt idx="93">
                  <c:v>2.1735220000000002</c:v>
                </c:pt>
                <c:pt idx="94">
                  <c:v>2.1736949999999999</c:v>
                </c:pt>
                <c:pt idx="95">
                  <c:v>2.173486</c:v>
                </c:pt>
                <c:pt idx="96">
                  <c:v>2.1735310000000001</c:v>
                </c:pt>
                <c:pt idx="97">
                  <c:v>2.1735609999999999</c:v>
                </c:pt>
                <c:pt idx="98">
                  <c:v>2.1735799999999998</c:v>
                </c:pt>
                <c:pt idx="99">
                  <c:v>2.1736460000000002</c:v>
                </c:pt>
                <c:pt idx="100">
                  <c:v>2.1736740000000001</c:v>
                </c:pt>
                <c:pt idx="101">
                  <c:v>2.1735720000000001</c:v>
                </c:pt>
                <c:pt idx="102">
                  <c:v>2.1738249999999999</c:v>
                </c:pt>
                <c:pt idx="103">
                  <c:v>2.1738270000000002</c:v>
                </c:pt>
                <c:pt idx="104">
                  <c:v>2.1737280000000001</c:v>
                </c:pt>
                <c:pt idx="105">
                  <c:v>2.1735190000000002</c:v>
                </c:pt>
                <c:pt idx="106">
                  <c:v>2.1735259999999998</c:v>
                </c:pt>
                <c:pt idx="107">
                  <c:v>2.1738559999999998</c:v>
                </c:pt>
                <c:pt idx="108">
                  <c:v>2.1719569999999999</c:v>
                </c:pt>
                <c:pt idx="109">
                  <c:v>2.1736300000000002</c:v>
                </c:pt>
                <c:pt idx="110">
                  <c:v>2.1705610000000002</c:v>
                </c:pt>
                <c:pt idx="111">
                  <c:v>2.170715</c:v>
                </c:pt>
                <c:pt idx="112">
                  <c:v>2.1705480000000001</c:v>
                </c:pt>
                <c:pt idx="113">
                  <c:v>2.1701830000000002</c:v>
                </c:pt>
                <c:pt idx="114">
                  <c:v>2.170722</c:v>
                </c:pt>
                <c:pt idx="115">
                  <c:v>2.170677</c:v>
                </c:pt>
                <c:pt idx="116">
                  <c:v>2.1704699999999999</c:v>
                </c:pt>
                <c:pt idx="117">
                  <c:v>2.1704210000000002</c:v>
                </c:pt>
                <c:pt idx="118">
                  <c:v>2.168876</c:v>
                </c:pt>
                <c:pt idx="119">
                  <c:v>2.1693319999999998</c:v>
                </c:pt>
                <c:pt idx="120">
                  <c:v>2.1705380000000001</c:v>
                </c:pt>
                <c:pt idx="121">
                  <c:v>2.170623</c:v>
                </c:pt>
                <c:pt idx="122">
                  <c:v>2.169197</c:v>
                </c:pt>
                <c:pt idx="123">
                  <c:v>2.1680090000000001</c:v>
                </c:pt>
                <c:pt idx="124">
                  <c:v>2.167748</c:v>
                </c:pt>
                <c:pt idx="125">
                  <c:v>2.1676329999999999</c:v>
                </c:pt>
                <c:pt idx="126">
                  <c:v>2.1661820000000001</c:v>
                </c:pt>
                <c:pt idx="127">
                  <c:v>2.1661160000000002</c:v>
                </c:pt>
                <c:pt idx="128">
                  <c:v>2.166032</c:v>
                </c:pt>
                <c:pt idx="129">
                  <c:v>2.1660699999999999</c:v>
                </c:pt>
                <c:pt idx="130">
                  <c:v>2.1660940000000002</c:v>
                </c:pt>
                <c:pt idx="131">
                  <c:v>2.166185</c:v>
                </c:pt>
                <c:pt idx="132">
                  <c:v>2.1659000000000002</c:v>
                </c:pt>
                <c:pt idx="133">
                  <c:v>2.1660889999999999</c:v>
                </c:pt>
                <c:pt idx="134">
                  <c:v>2.1661280000000001</c:v>
                </c:pt>
                <c:pt idx="135">
                  <c:v>2.1658550000000001</c:v>
                </c:pt>
                <c:pt idx="136">
                  <c:v>2.1660560000000002</c:v>
                </c:pt>
                <c:pt idx="137">
                  <c:v>2.1660729999999999</c:v>
                </c:pt>
                <c:pt idx="138">
                  <c:v>2.1660720000000002</c:v>
                </c:pt>
                <c:pt idx="139">
                  <c:v>2.1628449999999999</c:v>
                </c:pt>
                <c:pt idx="140">
                  <c:v>2.1630340000000001</c:v>
                </c:pt>
                <c:pt idx="141">
                  <c:v>2.164558</c:v>
                </c:pt>
                <c:pt idx="142">
                  <c:v>2.1631230000000001</c:v>
                </c:pt>
                <c:pt idx="143">
                  <c:v>2.1629079999999998</c:v>
                </c:pt>
                <c:pt idx="144">
                  <c:v>2.163097</c:v>
                </c:pt>
                <c:pt idx="145">
                  <c:v>2.1629489999999998</c:v>
                </c:pt>
                <c:pt idx="146">
                  <c:v>2.161616</c:v>
                </c:pt>
                <c:pt idx="147">
                  <c:v>2.161613</c:v>
                </c:pt>
                <c:pt idx="148">
                  <c:v>2.1613799999999999</c:v>
                </c:pt>
                <c:pt idx="149">
                  <c:v>2.1628099999999999</c:v>
                </c:pt>
                <c:pt idx="150">
                  <c:v>2.1614149999999999</c:v>
                </c:pt>
                <c:pt idx="151">
                  <c:v>2.1597949999999999</c:v>
                </c:pt>
                <c:pt idx="152">
                  <c:v>2.159786</c:v>
                </c:pt>
                <c:pt idx="153">
                  <c:v>2.159964</c:v>
                </c:pt>
                <c:pt idx="154">
                  <c:v>2.1582240000000001</c:v>
                </c:pt>
                <c:pt idx="155">
                  <c:v>2.158236</c:v>
                </c:pt>
                <c:pt idx="156">
                  <c:v>2.1583109999999999</c:v>
                </c:pt>
                <c:pt idx="157">
                  <c:v>2.1582249999999998</c:v>
                </c:pt>
                <c:pt idx="158">
                  <c:v>2.1584270000000001</c:v>
                </c:pt>
                <c:pt idx="159">
                  <c:v>2.1583410000000001</c:v>
                </c:pt>
                <c:pt idx="160">
                  <c:v>2.1583359999999998</c:v>
                </c:pt>
                <c:pt idx="161">
                  <c:v>2.1583220000000001</c:v>
                </c:pt>
                <c:pt idx="162">
                  <c:v>2.1583269999999999</c:v>
                </c:pt>
                <c:pt idx="163">
                  <c:v>2.152838</c:v>
                </c:pt>
                <c:pt idx="164">
                  <c:v>2.1555659999999999</c:v>
                </c:pt>
                <c:pt idx="165">
                  <c:v>2.1549369999999999</c:v>
                </c:pt>
                <c:pt idx="166">
                  <c:v>2.1551499999999999</c:v>
                </c:pt>
                <c:pt idx="167">
                  <c:v>2.1523699999999999</c:v>
                </c:pt>
                <c:pt idx="168">
                  <c:v>2.1525810000000001</c:v>
                </c:pt>
                <c:pt idx="169">
                  <c:v>2.152444</c:v>
                </c:pt>
                <c:pt idx="170">
                  <c:v>2.1496369999999998</c:v>
                </c:pt>
                <c:pt idx="171">
                  <c:v>2.149384</c:v>
                </c:pt>
                <c:pt idx="172">
                  <c:v>2.1495649999999999</c:v>
                </c:pt>
                <c:pt idx="173">
                  <c:v>2.1464189999999999</c:v>
                </c:pt>
                <c:pt idx="174">
                  <c:v>2.1451380000000002</c:v>
                </c:pt>
                <c:pt idx="175">
                  <c:v>2.1438540000000001</c:v>
                </c:pt>
                <c:pt idx="176">
                  <c:v>2.1434669999999998</c:v>
                </c:pt>
                <c:pt idx="177">
                  <c:v>2.1433260000000001</c:v>
                </c:pt>
                <c:pt idx="178">
                  <c:v>2.143653</c:v>
                </c:pt>
                <c:pt idx="179">
                  <c:v>2.1432549999999999</c:v>
                </c:pt>
                <c:pt idx="180">
                  <c:v>2.143338</c:v>
                </c:pt>
                <c:pt idx="181">
                  <c:v>2.1435379999999999</c:v>
                </c:pt>
                <c:pt idx="182">
                  <c:v>2.1433450000000001</c:v>
                </c:pt>
                <c:pt idx="183">
                  <c:v>2.1404749999999999</c:v>
                </c:pt>
                <c:pt idx="184">
                  <c:v>2.142131</c:v>
                </c:pt>
                <c:pt idx="185">
                  <c:v>2.140441</c:v>
                </c:pt>
                <c:pt idx="186">
                  <c:v>2.1407159999999998</c:v>
                </c:pt>
                <c:pt idx="187">
                  <c:v>2.1404019999999999</c:v>
                </c:pt>
                <c:pt idx="188">
                  <c:v>2.140673</c:v>
                </c:pt>
                <c:pt idx="189">
                  <c:v>2.1388929999999999</c:v>
                </c:pt>
                <c:pt idx="190">
                  <c:v>2.138906</c:v>
                </c:pt>
                <c:pt idx="191">
                  <c:v>2.1380669999999999</c:v>
                </c:pt>
                <c:pt idx="192">
                  <c:v>2.137664</c:v>
                </c:pt>
                <c:pt idx="193">
                  <c:v>2.1359650000000001</c:v>
                </c:pt>
                <c:pt idx="194">
                  <c:v>2.1361210000000002</c:v>
                </c:pt>
                <c:pt idx="195">
                  <c:v>2.1360389999999998</c:v>
                </c:pt>
                <c:pt idx="196">
                  <c:v>2.1361599999999998</c:v>
                </c:pt>
                <c:pt idx="197">
                  <c:v>2.136317</c:v>
                </c:pt>
                <c:pt idx="198">
                  <c:v>2.1361050000000001</c:v>
                </c:pt>
                <c:pt idx="199">
                  <c:v>2.1361349999999999</c:v>
                </c:pt>
                <c:pt idx="200">
                  <c:v>2.1361859999999999</c:v>
                </c:pt>
                <c:pt idx="201">
                  <c:v>2.1343359999999998</c:v>
                </c:pt>
                <c:pt idx="202">
                  <c:v>2.1329660000000001</c:v>
                </c:pt>
                <c:pt idx="203">
                  <c:v>2.1330779999999998</c:v>
                </c:pt>
                <c:pt idx="204">
                  <c:v>2.131354</c:v>
                </c:pt>
                <c:pt idx="205">
                  <c:v>2.1315940000000002</c:v>
                </c:pt>
                <c:pt idx="206">
                  <c:v>2.131526</c:v>
                </c:pt>
                <c:pt idx="207">
                  <c:v>2.1316250000000001</c:v>
                </c:pt>
                <c:pt idx="208">
                  <c:v>2.1299160000000001</c:v>
                </c:pt>
                <c:pt idx="209">
                  <c:v>2.1300469999999998</c:v>
                </c:pt>
                <c:pt idx="210">
                  <c:v>2.128285</c:v>
                </c:pt>
                <c:pt idx="211">
                  <c:v>2.1288420000000001</c:v>
                </c:pt>
                <c:pt idx="212">
                  <c:v>2.1282809999999999</c:v>
                </c:pt>
                <c:pt idx="213">
                  <c:v>2.1282800000000002</c:v>
                </c:pt>
                <c:pt idx="214">
                  <c:v>2.1284360000000002</c:v>
                </c:pt>
                <c:pt idx="215">
                  <c:v>2.1255570000000001</c:v>
                </c:pt>
                <c:pt idx="216">
                  <c:v>2.123869</c:v>
                </c:pt>
                <c:pt idx="217">
                  <c:v>2.1226129999999999</c:v>
                </c:pt>
                <c:pt idx="218">
                  <c:v>2.119497</c:v>
                </c:pt>
                <c:pt idx="219">
                  <c:v>2.1207259999999999</c:v>
                </c:pt>
                <c:pt idx="220">
                  <c:v>2.1225260000000001</c:v>
                </c:pt>
                <c:pt idx="221">
                  <c:v>2.119472</c:v>
                </c:pt>
                <c:pt idx="222">
                  <c:v>2.119399</c:v>
                </c:pt>
                <c:pt idx="223">
                  <c:v>2.1156229999999998</c:v>
                </c:pt>
                <c:pt idx="224">
                  <c:v>2.1135229999999998</c:v>
                </c:pt>
                <c:pt idx="225">
                  <c:v>2.1135199999999998</c:v>
                </c:pt>
                <c:pt idx="226">
                  <c:v>2.1138180000000002</c:v>
                </c:pt>
                <c:pt idx="227">
                  <c:v>2.113362</c:v>
                </c:pt>
                <c:pt idx="228">
                  <c:v>2.1134940000000002</c:v>
                </c:pt>
                <c:pt idx="229">
                  <c:v>2.1119859999999999</c:v>
                </c:pt>
                <c:pt idx="230">
                  <c:v>2.1106120000000002</c:v>
                </c:pt>
                <c:pt idx="231">
                  <c:v>2.1108449999999999</c:v>
                </c:pt>
                <c:pt idx="232">
                  <c:v>2.108965</c:v>
                </c:pt>
                <c:pt idx="233">
                  <c:v>2.1090439999999999</c:v>
                </c:pt>
                <c:pt idx="234">
                  <c:v>2.1090399999999998</c:v>
                </c:pt>
                <c:pt idx="235">
                  <c:v>2.108727</c:v>
                </c:pt>
                <c:pt idx="236">
                  <c:v>2.106366</c:v>
                </c:pt>
                <c:pt idx="237">
                  <c:v>2.1061380000000001</c:v>
                </c:pt>
                <c:pt idx="238">
                  <c:v>2.1062050000000001</c:v>
                </c:pt>
                <c:pt idx="239">
                  <c:v>2.1061480000000001</c:v>
                </c:pt>
                <c:pt idx="240">
                  <c:v>2.1058539999999999</c:v>
                </c:pt>
                <c:pt idx="241">
                  <c:v>2.1060850000000002</c:v>
                </c:pt>
                <c:pt idx="242">
                  <c:v>2.102967</c:v>
                </c:pt>
                <c:pt idx="243">
                  <c:v>2.1030929999999999</c:v>
                </c:pt>
                <c:pt idx="244">
                  <c:v>2.1030679999999999</c:v>
                </c:pt>
                <c:pt idx="245">
                  <c:v>2.1026919999999998</c:v>
                </c:pt>
                <c:pt idx="246">
                  <c:v>2.1015869999999999</c:v>
                </c:pt>
                <c:pt idx="247">
                  <c:v>2.1000939999999999</c:v>
                </c:pt>
                <c:pt idx="248">
                  <c:v>2.0985520000000002</c:v>
                </c:pt>
                <c:pt idx="249">
                  <c:v>2.0983420000000002</c:v>
                </c:pt>
                <c:pt idx="250">
                  <c:v>2.0986799999999999</c:v>
                </c:pt>
                <c:pt idx="251">
                  <c:v>2.0983170000000002</c:v>
                </c:pt>
                <c:pt idx="252">
                  <c:v>2.0984479999999999</c:v>
                </c:pt>
                <c:pt idx="253">
                  <c:v>2.0921989999999999</c:v>
                </c:pt>
                <c:pt idx="254">
                  <c:v>2.0926290000000001</c:v>
                </c:pt>
                <c:pt idx="255">
                  <c:v>2.0893980000000001</c:v>
                </c:pt>
                <c:pt idx="256">
                  <c:v>2.0894020000000002</c:v>
                </c:pt>
                <c:pt idx="257">
                  <c:v>2.087472</c:v>
                </c:pt>
                <c:pt idx="258">
                  <c:v>2.083736</c:v>
                </c:pt>
                <c:pt idx="259">
                  <c:v>2.0836749999999999</c:v>
                </c:pt>
                <c:pt idx="260">
                  <c:v>2.0834929999999998</c:v>
                </c:pt>
                <c:pt idx="261">
                  <c:v>2.0835859999999999</c:v>
                </c:pt>
                <c:pt idx="262">
                  <c:v>2.0813130000000002</c:v>
                </c:pt>
                <c:pt idx="263">
                  <c:v>2.0820979999999998</c:v>
                </c:pt>
                <c:pt idx="264">
                  <c:v>2.0790540000000002</c:v>
                </c:pt>
                <c:pt idx="265">
                  <c:v>2.0790489999999999</c:v>
                </c:pt>
                <c:pt idx="266">
                  <c:v>2.0791490000000001</c:v>
                </c:pt>
                <c:pt idx="267">
                  <c:v>2.0760749999999999</c:v>
                </c:pt>
                <c:pt idx="268">
                  <c:v>2.0762510000000001</c:v>
                </c:pt>
                <c:pt idx="269">
                  <c:v>2.076219</c:v>
                </c:pt>
                <c:pt idx="270">
                  <c:v>2.075955</c:v>
                </c:pt>
                <c:pt idx="271">
                  <c:v>2.0730460000000002</c:v>
                </c:pt>
                <c:pt idx="272">
                  <c:v>2.0729340000000001</c:v>
                </c:pt>
                <c:pt idx="273">
                  <c:v>2.071453</c:v>
                </c:pt>
                <c:pt idx="274">
                  <c:v>2.0715159999999999</c:v>
                </c:pt>
                <c:pt idx="275">
                  <c:v>2.0698159999999999</c:v>
                </c:pt>
                <c:pt idx="276">
                  <c:v>2.0684110000000002</c:v>
                </c:pt>
                <c:pt idx="277">
                  <c:v>2.0684209999999998</c:v>
                </c:pt>
                <c:pt idx="278">
                  <c:v>2.0683989999999999</c:v>
                </c:pt>
                <c:pt idx="279">
                  <c:v>2.0630069999999998</c:v>
                </c:pt>
                <c:pt idx="280">
                  <c:v>2.0594980000000001</c:v>
                </c:pt>
                <c:pt idx="281">
                  <c:v>2.0594209999999999</c:v>
                </c:pt>
                <c:pt idx="282">
                  <c:v>2.0532970000000001</c:v>
                </c:pt>
                <c:pt idx="283">
                  <c:v>2.0532650000000001</c:v>
                </c:pt>
                <c:pt idx="284">
                  <c:v>2.0533589999999999</c:v>
                </c:pt>
                <c:pt idx="285">
                  <c:v>2.0517880000000002</c:v>
                </c:pt>
                <c:pt idx="286">
                  <c:v>2.0502509999999998</c:v>
                </c:pt>
                <c:pt idx="287">
                  <c:v>2.0486689999999999</c:v>
                </c:pt>
                <c:pt idx="288">
                  <c:v>2.046875</c:v>
                </c:pt>
                <c:pt idx="289">
                  <c:v>2.0457380000000001</c:v>
                </c:pt>
                <c:pt idx="290">
                  <c:v>2.045766</c:v>
                </c:pt>
                <c:pt idx="291">
                  <c:v>2.044435</c:v>
                </c:pt>
                <c:pt idx="292">
                  <c:v>2.0429339999999998</c:v>
                </c:pt>
                <c:pt idx="293">
                  <c:v>2.0411809999999999</c:v>
                </c:pt>
                <c:pt idx="294">
                  <c:v>2.041207</c:v>
                </c:pt>
                <c:pt idx="295">
                  <c:v>2.0380660000000002</c:v>
                </c:pt>
                <c:pt idx="296">
                  <c:v>2.0381629999999999</c:v>
                </c:pt>
                <c:pt idx="297">
                  <c:v>2.0322629999999999</c:v>
                </c:pt>
                <c:pt idx="298">
                  <c:v>2.0293459999999999</c:v>
                </c:pt>
                <c:pt idx="299">
                  <c:v>2.0262829999999998</c:v>
                </c:pt>
                <c:pt idx="300">
                  <c:v>2.0234589999999999</c:v>
                </c:pt>
                <c:pt idx="301">
                  <c:v>2.0233150000000002</c:v>
                </c:pt>
                <c:pt idx="302">
                  <c:v>2.018859</c:v>
                </c:pt>
                <c:pt idx="303">
                  <c:v>2.0190090000000001</c:v>
                </c:pt>
                <c:pt idx="304">
                  <c:v>2.0163500000000001</c:v>
                </c:pt>
                <c:pt idx="305">
                  <c:v>2.01573</c:v>
                </c:pt>
                <c:pt idx="306">
                  <c:v>2.014278</c:v>
                </c:pt>
                <c:pt idx="307">
                  <c:v>2.0105309999999998</c:v>
                </c:pt>
                <c:pt idx="308">
                  <c:v>2.0082339999999999</c:v>
                </c:pt>
                <c:pt idx="309">
                  <c:v>2.0052020000000002</c:v>
                </c:pt>
                <c:pt idx="310">
                  <c:v>2.0011100000000002</c:v>
                </c:pt>
                <c:pt idx="311">
                  <c:v>1.9930429999999999</c:v>
                </c:pt>
                <c:pt idx="312">
                  <c:v>1.9936879999999999</c:v>
                </c:pt>
                <c:pt idx="313">
                  <c:v>1.9898229999999999</c:v>
                </c:pt>
                <c:pt idx="314">
                  <c:v>1.985935</c:v>
                </c:pt>
                <c:pt idx="315">
                  <c:v>1.9856240000000001</c:v>
                </c:pt>
                <c:pt idx="316">
                  <c:v>1.9796309999999999</c:v>
                </c:pt>
                <c:pt idx="317">
                  <c:v>1.97787</c:v>
                </c:pt>
                <c:pt idx="318">
                  <c:v>1.969012</c:v>
                </c:pt>
                <c:pt idx="319">
                  <c:v>1.9632210000000001</c:v>
                </c:pt>
                <c:pt idx="320">
                  <c:v>1.960432</c:v>
                </c:pt>
                <c:pt idx="321">
                  <c:v>1.955824</c:v>
                </c:pt>
                <c:pt idx="322">
                  <c:v>1.951217</c:v>
                </c:pt>
                <c:pt idx="323">
                  <c:v>1.945052</c:v>
                </c:pt>
                <c:pt idx="324">
                  <c:v>1.933619</c:v>
                </c:pt>
                <c:pt idx="325">
                  <c:v>1.928766</c:v>
                </c:pt>
                <c:pt idx="326">
                  <c:v>1.922863</c:v>
                </c:pt>
                <c:pt idx="327">
                  <c:v>1.9174469999999999</c:v>
                </c:pt>
                <c:pt idx="328">
                  <c:v>1.9059140000000001</c:v>
                </c:pt>
                <c:pt idx="329">
                  <c:v>1.8974899999999999</c:v>
                </c:pt>
                <c:pt idx="330">
                  <c:v>1.888442</c:v>
                </c:pt>
                <c:pt idx="331">
                  <c:v>1.8721049999999999</c:v>
                </c:pt>
                <c:pt idx="332">
                  <c:v>1.863208</c:v>
                </c:pt>
                <c:pt idx="333">
                  <c:v>1.847405</c:v>
                </c:pt>
                <c:pt idx="334">
                  <c:v>1.831107</c:v>
                </c:pt>
                <c:pt idx="335">
                  <c:v>1.809018</c:v>
                </c:pt>
                <c:pt idx="336">
                  <c:v>1.781871</c:v>
                </c:pt>
                <c:pt idx="337">
                  <c:v>1.7529060000000001</c:v>
                </c:pt>
                <c:pt idx="338">
                  <c:v>1.6972309999999999</c:v>
                </c:pt>
                <c:pt idx="339">
                  <c:v>1.0019260000000001</c:v>
                </c:pt>
                <c:pt idx="340">
                  <c:v>3.0200000000000001E-3</c:v>
                </c:pt>
                <c:pt idx="341">
                  <c:v>3.1689999999999999E-3</c:v>
                </c:pt>
                <c:pt idx="342">
                  <c:v>3.13E-3</c:v>
                </c:pt>
                <c:pt idx="343">
                  <c:v>3.1259999999999999E-3</c:v>
                </c:pt>
                <c:pt idx="344">
                  <c:v>3.0079999999999998E-3</c:v>
                </c:pt>
                <c:pt idx="345">
                  <c:v>3.2789999999999998E-3</c:v>
                </c:pt>
                <c:pt idx="346">
                  <c:v>3.1389999999999999E-3</c:v>
                </c:pt>
                <c:pt idx="347">
                  <c:v>3.137E-3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44-4100-AE93-CB9415B7DD09}"/>
            </c:ext>
          </c:extLst>
        </c:ser>
        <c:ser>
          <c:idx val="3"/>
          <c:order val="3"/>
          <c:tx>
            <c:strRef>
              <c:f>Sheet1!$E$4</c:f>
              <c:strCache>
                <c:ptCount val="1"/>
                <c:pt idx="0">
                  <c:v>60%(하드락)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Sheet1!$E$5:$E$909</c:f>
              <c:numCache>
                <c:formatCode>General</c:formatCode>
                <c:ptCount val="905"/>
                <c:pt idx="0">
                  <c:v>3.2834490000000001</c:v>
                </c:pt>
                <c:pt idx="1">
                  <c:v>3.2836449999999999</c:v>
                </c:pt>
                <c:pt idx="2">
                  <c:v>3.3201480000000001</c:v>
                </c:pt>
                <c:pt idx="3">
                  <c:v>3.3210799999999998</c:v>
                </c:pt>
                <c:pt idx="4">
                  <c:v>3.3074729999999999</c:v>
                </c:pt>
                <c:pt idx="5">
                  <c:v>3.2986420000000001</c:v>
                </c:pt>
                <c:pt idx="6">
                  <c:v>3.2797830000000001</c:v>
                </c:pt>
                <c:pt idx="7">
                  <c:v>3.26451</c:v>
                </c:pt>
                <c:pt idx="8">
                  <c:v>3.2464390000000001</c:v>
                </c:pt>
                <c:pt idx="9">
                  <c:v>3.2254890000000001</c:v>
                </c:pt>
                <c:pt idx="10">
                  <c:v>3.2030319999999999</c:v>
                </c:pt>
                <c:pt idx="11">
                  <c:v>3.1777160000000002</c:v>
                </c:pt>
                <c:pt idx="12">
                  <c:v>3.1556579999999999</c:v>
                </c:pt>
                <c:pt idx="13">
                  <c:v>3.1331150000000001</c:v>
                </c:pt>
                <c:pt idx="14">
                  <c:v>3.1078329999999998</c:v>
                </c:pt>
                <c:pt idx="15">
                  <c:v>3.0884680000000002</c:v>
                </c:pt>
                <c:pt idx="16">
                  <c:v>3.0646870000000002</c:v>
                </c:pt>
                <c:pt idx="17">
                  <c:v>3.0424479999999998</c:v>
                </c:pt>
                <c:pt idx="18">
                  <c:v>3.0188579999999998</c:v>
                </c:pt>
                <c:pt idx="19">
                  <c:v>2.998815</c:v>
                </c:pt>
                <c:pt idx="20">
                  <c:v>2.977719</c:v>
                </c:pt>
                <c:pt idx="21">
                  <c:v>2.9559120000000001</c:v>
                </c:pt>
                <c:pt idx="22">
                  <c:v>2.9334760000000002</c:v>
                </c:pt>
                <c:pt idx="23">
                  <c:v>2.9137469999999999</c:v>
                </c:pt>
                <c:pt idx="24">
                  <c:v>2.8901210000000002</c:v>
                </c:pt>
                <c:pt idx="25">
                  <c:v>2.8740619999999999</c:v>
                </c:pt>
                <c:pt idx="26">
                  <c:v>2.8542399999999999</c:v>
                </c:pt>
                <c:pt idx="27">
                  <c:v>2.8327879999999999</c:v>
                </c:pt>
                <c:pt idx="28">
                  <c:v>2.8147329999999999</c:v>
                </c:pt>
                <c:pt idx="29">
                  <c:v>2.7946849999999999</c:v>
                </c:pt>
                <c:pt idx="30">
                  <c:v>2.773193</c:v>
                </c:pt>
                <c:pt idx="31">
                  <c:v>2.7552940000000001</c:v>
                </c:pt>
                <c:pt idx="32">
                  <c:v>2.7349250000000001</c:v>
                </c:pt>
                <c:pt idx="33">
                  <c:v>2.7170030000000001</c:v>
                </c:pt>
                <c:pt idx="34">
                  <c:v>2.6976710000000002</c:v>
                </c:pt>
                <c:pt idx="35">
                  <c:v>2.6783030000000001</c:v>
                </c:pt>
                <c:pt idx="36">
                  <c:v>2.6586880000000002</c:v>
                </c:pt>
                <c:pt idx="37">
                  <c:v>2.6422620000000001</c:v>
                </c:pt>
                <c:pt idx="38">
                  <c:v>2.621909</c:v>
                </c:pt>
                <c:pt idx="39">
                  <c:v>2.608581</c:v>
                </c:pt>
                <c:pt idx="40">
                  <c:v>2.5888749999999998</c:v>
                </c:pt>
                <c:pt idx="41">
                  <c:v>2.5703019999999999</c:v>
                </c:pt>
                <c:pt idx="42">
                  <c:v>2.5536129999999999</c:v>
                </c:pt>
                <c:pt idx="43">
                  <c:v>2.5347590000000002</c:v>
                </c:pt>
                <c:pt idx="44">
                  <c:v>2.5216349999999998</c:v>
                </c:pt>
                <c:pt idx="45">
                  <c:v>2.502192</c:v>
                </c:pt>
                <c:pt idx="46">
                  <c:v>2.4888319999999999</c:v>
                </c:pt>
                <c:pt idx="47">
                  <c:v>2.4695149999999999</c:v>
                </c:pt>
                <c:pt idx="48">
                  <c:v>2.455994</c:v>
                </c:pt>
                <c:pt idx="49">
                  <c:v>2.437643</c:v>
                </c:pt>
                <c:pt idx="50">
                  <c:v>2.4205040000000002</c:v>
                </c:pt>
                <c:pt idx="51">
                  <c:v>2.4074439999999999</c:v>
                </c:pt>
                <c:pt idx="52">
                  <c:v>2.3903449999999999</c:v>
                </c:pt>
                <c:pt idx="53">
                  <c:v>2.3767809999999998</c:v>
                </c:pt>
                <c:pt idx="54">
                  <c:v>2.361332</c:v>
                </c:pt>
                <c:pt idx="55">
                  <c:v>2.3465799999999999</c:v>
                </c:pt>
                <c:pt idx="56">
                  <c:v>2.3317429999999999</c:v>
                </c:pt>
                <c:pt idx="57">
                  <c:v>2.3184580000000001</c:v>
                </c:pt>
                <c:pt idx="58">
                  <c:v>2.3018179999999999</c:v>
                </c:pt>
                <c:pt idx="59">
                  <c:v>2.2886099999999998</c:v>
                </c:pt>
                <c:pt idx="60">
                  <c:v>2.2768950000000001</c:v>
                </c:pt>
                <c:pt idx="61">
                  <c:v>2.2601610000000001</c:v>
                </c:pt>
                <c:pt idx="62">
                  <c:v>2.2473740000000002</c:v>
                </c:pt>
                <c:pt idx="63">
                  <c:v>2.2304949999999999</c:v>
                </c:pt>
                <c:pt idx="64">
                  <c:v>2.2175400000000001</c:v>
                </c:pt>
                <c:pt idx="65">
                  <c:v>2.198836</c:v>
                </c:pt>
                <c:pt idx="66">
                  <c:v>2.1877810000000002</c:v>
                </c:pt>
                <c:pt idx="67">
                  <c:v>2.1703749999999999</c:v>
                </c:pt>
                <c:pt idx="68">
                  <c:v>2.1584219999999998</c:v>
                </c:pt>
                <c:pt idx="69">
                  <c:v>2.139062</c:v>
                </c:pt>
                <c:pt idx="70">
                  <c:v>2.1212520000000001</c:v>
                </c:pt>
                <c:pt idx="71">
                  <c:v>2.105607</c:v>
                </c:pt>
                <c:pt idx="72">
                  <c:v>2.0869580000000001</c:v>
                </c:pt>
                <c:pt idx="73">
                  <c:v>2.071917</c:v>
                </c:pt>
                <c:pt idx="74">
                  <c:v>2.0515629999999998</c:v>
                </c:pt>
                <c:pt idx="75">
                  <c:v>2.0348639999999998</c:v>
                </c:pt>
                <c:pt idx="76">
                  <c:v>2.01451</c:v>
                </c:pt>
                <c:pt idx="77">
                  <c:v>1.9978929999999999</c:v>
                </c:pt>
                <c:pt idx="78">
                  <c:v>1.9797830000000001</c:v>
                </c:pt>
                <c:pt idx="79">
                  <c:v>1.9595180000000001</c:v>
                </c:pt>
                <c:pt idx="80">
                  <c:v>1.9456020000000001</c:v>
                </c:pt>
                <c:pt idx="81">
                  <c:v>1.9247650000000001</c:v>
                </c:pt>
                <c:pt idx="82">
                  <c:v>1.9113599999999999</c:v>
                </c:pt>
                <c:pt idx="83">
                  <c:v>1.892039</c:v>
                </c:pt>
                <c:pt idx="84">
                  <c:v>1.877246</c:v>
                </c:pt>
                <c:pt idx="85">
                  <c:v>1.8603069999999999</c:v>
                </c:pt>
                <c:pt idx="86">
                  <c:v>1.841485</c:v>
                </c:pt>
                <c:pt idx="87">
                  <c:v>1.830549</c:v>
                </c:pt>
                <c:pt idx="88">
                  <c:v>1.8105720000000001</c:v>
                </c:pt>
                <c:pt idx="89">
                  <c:v>1.8005789999999999</c:v>
                </c:pt>
                <c:pt idx="90">
                  <c:v>1.7830140000000001</c:v>
                </c:pt>
                <c:pt idx="91">
                  <c:v>1.772864</c:v>
                </c:pt>
                <c:pt idx="92">
                  <c:v>1.7567919999999999</c:v>
                </c:pt>
                <c:pt idx="93">
                  <c:v>1.7441139999999999</c:v>
                </c:pt>
                <c:pt idx="94">
                  <c:v>1.733859</c:v>
                </c:pt>
                <c:pt idx="95">
                  <c:v>1.7170179999999999</c:v>
                </c:pt>
                <c:pt idx="96">
                  <c:v>1.70428</c:v>
                </c:pt>
                <c:pt idx="97">
                  <c:v>1.6898949999999999</c:v>
                </c:pt>
                <c:pt idx="98">
                  <c:v>1.6810970000000001</c:v>
                </c:pt>
                <c:pt idx="99">
                  <c:v>1.6677249999999999</c:v>
                </c:pt>
                <c:pt idx="100">
                  <c:v>1.6557280000000001</c:v>
                </c:pt>
                <c:pt idx="101">
                  <c:v>1.6467240000000001</c:v>
                </c:pt>
                <c:pt idx="102">
                  <c:v>1.6306609999999999</c:v>
                </c:pt>
                <c:pt idx="103">
                  <c:v>1.61981</c:v>
                </c:pt>
                <c:pt idx="104">
                  <c:v>1.608349</c:v>
                </c:pt>
                <c:pt idx="105">
                  <c:v>1.594843</c:v>
                </c:pt>
                <c:pt idx="106">
                  <c:v>1.5871820000000001</c:v>
                </c:pt>
                <c:pt idx="107">
                  <c:v>1.570997</c:v>
                </c:pt>
                <c:pt idx="108">
                  <c:v>1.5620639999999999</c:v>
                </c:pt>
                <c:pt idx="109">
                  <c:v>1.5515650000000001</c:v>
                </c:pt>
                <c:pt idx="110">
                  <c:v>1.5395509999999999</c:v>
                </c:pt>
                <c:pt idx="111">
                  <c:v>1.528999</c:v>
                </c:pt>
                <c:pt idx="112">
                  <c:v>1.5164569999999999</c:v>
                </c:pt>
                <c:pt idx="113">
                  <c:v>1.50648</c:v>
                </c:pt>
                <c:pt idx="114">
                  <c:v>1.496413</c:v>
                </c:pt>
                <c:pt idx="115">
                  <c:v>1.4814480000000001</c:v>
                </c:pt>
                <c:pt idx="116">
                  <c:v>1.474008</c:v>
                </c:pt>
                <c:pt idx="117">
                  <c:v>1.4597070000000001</c:v>
                </c:pt>
                <c:pt idx="118">
                  <c:v>1.448094</c:v>
                </c:pt>
                <c:pt idx="119">
                  <c:v>1.4408129999999999</c:v>
                </c:pt>
                <c:pt idx="120">
                  <c:v>1.4301170000000001</c:v>
                </c:pt>
                <c:pt idx="121">
                  <c:v>1.418482</c:v>
                </c:pt>
                <c:pt idx="122">
                  <c:v>1.408175</c:v>
                </c:pt>
                <c:pt idx="123">
                  <c:v>1.394862</c:v>
                </c:pt>
                <c:pt idx="124">
                  <c:v>1.3860159999999999</c:v>
                </c:pt>
                <c:pt idx="125">
                  <c:v>1.375329</c:v>
                </c:pt>
                <c:pt idx="126">
                  <c:v>1.363599</c:v>
                </c:pt>
                <c:pt idx="127">
                  <c:v>1.3534889999999999</c:v>
                </c:pt>
                <c:pt idx="128">
                  <c:v>1.344435</c:v>
                </c:pt>
                <c:pt idx="129">
                  <c:v>1.330756</c:v>
                </c:pt>
                <c:pt idx="130">
                  <c:v>1.323358</c:v>
                </c:pt>
                <c:pt idx="131">
                  <c:v>1.31463</c:v>
                </c:pt>
                <c:pt idx="132">
                  <c:v>1.2996509999999999</c:v>
                </c:pt>
                <c:pt idx="133">
                  <c:v>1.290832</c:v>
                </c:pt>
                <c:pt idx="134">
                  <c:v>1.279293</c:v>
                </c:pt>
                <c:pt idx="135">
                  <c:v>1.26854</c:v>
                </c:pt>
                <c:pt idx="136">
                  <c:v>1.260688</c:v>
                </c:pt>
                <c:pt idx="137">
                  <c:v>1.243552</c:v>
                </c:pt>
                <c:pt idx="138">
                  <c:v>1.2355050000000001</c:v>
                </c:pt>
                <c:pt idx="139">
                  <c:v>1.2277750000000001</c:v>
                </c:pt>
                <c:pt idx="140">
                  <c:v>1.213892</c:v>
                </c:pt>
                <c:pt idx="141">
                  <c:v>1.2051339999999999</c:v>
                </c:pt>
                <c:pt idx="142">
                  <c:v>1.197886</c:v>
                </c:pt>
                <c:pt idx="143">
                  <c:v>1.182585</c:v>
                </c:pt>
                <c:pt idx="144">
                  <c:v>1.17571</c:v>
                </c:pt>
                <c:pt idx="145">
                  <c:v>1.1650609999999999</c:v>
                </c:pt>
                <c:pt idx="146">
                  <c:v>1.154704</c:v>
                </c:pt>
                <c:pt idx="147">
                  <c:v>1.1459140000000001</c:v>
                </c:pt>
                <c:pt idx="148">
                  <c:v>1.1384110000000001</c:v>
                </c:pt>
                <c:pt idx="149">
                  <c:v>1.122198</c:v>
                </c:pt>
                <c:pt idx="150">
                  <c:v>1.1145210000000001</c:v>
                </c:pt>
                <c:pt idx="151">
                  <c:v>1.1068819999999999</c:v>
                </c:pt>
                <c:pt idx="152">
                  <c:v>1.0921609999999999</c:v>
                </c:pt>
                <c:pt idx="153">
                  <c:v>1.0832219999999999</c:v>
                </c:pt>
                <c:pt idx="154">
                  <c:v>1.072004</c:v>
                </c:pt>
                <c:pt idx="155">
                  <c:v>1.0575859999999999</c:v>
                </c:pt>
                <c:pt idx="156">
                  <c:v>1.048333</c:v>
                </c:pt>
                <c:pt idx="157">
                  <c:v>1.0305500000000001</c:v>
                </c:pt>
                <c:pt idx="158">
                  <c:v>1.0218210000000001</c:v>
                </c:pt>
                <c:pt idx="159">
                  <c:v>1.0007029999999999</c:v>
                </c:pt>
                <c:pt idx="160">
                  <c:v>0.98719500000000004</c:v>
                </c:pt>
                <c:pt idx="161">
                  <c:v>0.96552000000000004</c:v>
                </c:pt>
                <c:pt idx="162">
                  <c:v>0.94356099999999998</c:v>
                </c:pt>
                <c:pt idx="163">
                  <c:v>0.91403100000000004</c:v>
                </c:pt>
                <c:pt idx="164">
                  <c:v>0.87107800000000002</c:v>
                </c:pt>
                <c:pt idx="165">
                  <c:v>0.78051700000000002</c:v>
                </c:pt>
                <c:pt idx="166">
                  <c:v>0.65666800000000003</c:v>
                </c:pt>
                <c:pt idx="167">
                  <c:v>0.55366700000000002</c:v>
                </c:pt>
                <c:pt idx="168">
                  <c:v>0.47799599999999998</c:v>
                </c:pt>
                <c:pt idx="169">
                  <c:v>0.42623800000000001</c:v>
                </c:pt>
                <c:pt idx="170">
                  <c:v>0.38494699999999998</c:v>
                </c:pt>
                <c:pt idx="171">
                  <c:v>0.35026600000000002</c:v>
                </c:pt>
                <c:pt idx="172">
                  <c:v>0.320488</c:v>
                </c:pt>
                <c:pt idx="173">
                  <c:v>0.29191</c:v>
                </c:pt>
                <c:pt idx="174">
                  <c:v>0.27024300000000001</c:v>
                </c:pt>
                <c:pt idx="175">
                  <c:v>0.24390200000000001</c:v>
                </c:pt>
                <c:pt idx="176">
                  <c:v>0.22617899999999999</c:v>
                </c:pt>
                <c:pt idx="177">
                  <c:v>0.208983</c:v>
                </c:pt>
                <c:pt idx="178">
                  <c:v>0.192547</c:v>
                </c:pt>
                <c:pt idx="179">
                  <c:v>0.17611099999999999</c:v>
                </c:pt>
                <c:pt idx="180">
                  <c:v>0.15431900000000001</c:v>
                </c:pt>
                <c:pt idx="181">
                  <c:v>0.134683</c:v>
                </c:pt>
                <c:pt idx="182">
                  <c:v>0.108237</c:v>
                </c:pt>
                <c:pt idx="183">
                  <c:v>8.0327999999999997E-2</c:v>
                </c:pt>
                <c:pt idx="184">
                  <c:v>4.1867000000000001E-2</c:v>
                </c:pt>
                <c:pt idx="185">
                  <c:v>1.4735E-2</c:v>
                </c:pt>
                <c:pt idx="186">
                  <c:v>2.9329999999999998E-3</c:v>
                </c:pt>
                <c:pt idx="187">
                  <c:v>3.5040000000000002E-3</c:v>
                </c:pt>
                <c:pt idx="188">
                  <c:v>2.3340000000000001E-3</c:v>
                </c:pt>
                <c:pt idx="189">
                  <c:v>2.594E-3</c:v>
                </c:pt>
                <c:pt idx="190">
                  <c:v>2.336E-3</c:v>
                </c:pt>
                <c:pt idx="191">
                  <c:v>2.483E-3</c:v>
                </c:pt>
                <c:pt idx="192">
                  <c:v>2.6159999999999998E-3</c:v>
                </c:pt>
                <c:pt idx="193">
                  <c:v>2.4819999999999998E-3</c:v>
                </c:pt>
                <c:pt idx="194">
                  <c:v>2.6129999999999999E-3</c:v>
                </c:pt>
                <c:pt idx="195">
                  <c:v>-1.9100000000000001E-4</c:v>
                </c:pt>
                <c:pt idx="196">
                  <c:v>-5.2240000000000003E-3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744-4100-AE93-CB9415B7DD09}"/>
            </c:ext>
          </c:extLst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40%(하이퍼로드)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val>
            <c:numRef>
              <c:f>Sheet1!$F$5:$F$909</c:f>
              <c:numCache>
                <c:formatCode>General</c:formatCode>
                <c:ptCount val="905"/>
                <c:pt idx="0">
                  <c:v>2.4020980000000001</c:v>
                </c:pt>
                <c:pt idx="1">
                  <c:v>2.357192</c:v>
                </c:pt>
                <c:pt idx="2">
                  <c:v>2.3673069999999998</c:v>
                </c:pt>
                <c:pt idx="3">
                  <c:v>2.3658039999999998</c:v>
                </c:pt>
                <c:pt idx="4">
                  <c:v>2.366622</c:v>
                </c:pt>
                <c:pt idx="5">
                  <c:v>2.366276</c:v>
                </c:pt>
                <c:pt idx="6">
                  <c:v>2.357329</c:v>
                </c:pt>
                <c:pt idx="7">
                  <c:v>2.3539409999999998</c:v>
                </c:pt>
                <c:pt idx="8">
                  <c:v>2.3528159999999998</c:v>
                </c:pt>
                <c:pt idx="9">
                  <c:v>2.3531650000000002</c:v>
                </c:pt>
                <c:pt idx="10">
                  <c:v>2.3465630000000002</c:v>
                </c:pt>
                <c:pt idx="11">
                  <c:v>2.3465479999999999</c:v>
                </c:pt>
                <c:pt idx="12">
                  <c:v>2.346581</c:v>
                </c:pt>
                <c:pt idx="13">
                  <c:v>2.3409230000000001</c:v>
                </c:pt>
                <c:pt idx="14">
                  <c:v>2.3391500000000001</c:v>
                </c:pt>
                <c:pt idx="15">
                  <c:v>2.3391739999999999</c:v>
                </c:pt>
                <c:pt idx="16">
                  <c:v>2.3389730000000002</c:v>
                </c:pt>
                <c:pt idx="17">
                  <c:v>2.3353250000000001</c:v>
                </c:pt>
                <c:pt idx="18">
                  <c:v>2.3242440000000002</c:v>
                </c:pt>
                <c:pt idx="19">
                  <c:v>2.3244929999999999</c:v>
                </c:pt>
                <c:pt idx="20">
                  <c:v>2.324478</c:v>
                </c:pt>
                <c:pt idx="21">
                  <c:v>2.3227730000000002</c:v>
                </c:pt>
                <c:pt idx="22">
                  <c:v>2.3211080000000002</c:v>
                </c:pt>
                <c:pt idx="23">
                  <c:v>2.3167080000000002</c:v>
                </c:pt>
                <c:pt idx="24">
                  <c:v>2.316719</c:v>
                </c:pt>
                <c:pt idx="25">
                  <c:v>2.316773</c:v>
                </c:pt>
                <c:pt idx="26">
                  <c:v>2.3168039999999999</c:v>
                </c:pt>
                <c:pt idx="27">
                  <c:v>2.3164259999999999</c:v>
                </c:pt>
                <c:pt idx="28">
                  <c:v>2.3142230000000001</c:v>
                </c:pt>
                <c:pt idx="29">
                  <c:v>2.3105910000000001</c:v>
                </c:pt>
                <c:pt idx="30">
                  <c:v>2.3092109999999999</c:v>
                </c:pt>
                <c:pt idx="31">
                  <c:v>2.3087490000000002</c:v>
                </c:pt>
                <c:pt idx="32">
                  <c:v>2.3088860000000002</c:v>
                </c:pt>
                <c:pt idx="33">
                  <c:v>2.3089400000000002</c:v>
                </c:pt>
                <c:pt idx="34">
                  <c:v>2.3028170000000001</c:v>
                </c:pt>
                <c:pt idx="35">
                  <c:v>2.299944</c:v>
                </c:pt>
                <c:pt idx="36">
                  <c:v>2.2990490000000001</c:v>
                </c:pt>
                <c:pt idx="37">
                  <c:v>2.2940969999999998</c:v>
                </c:pt>
                <c:pt idx="38">
                  <c:v>2.2943259999999999</c:v>
                </c:pt>
                <c:pt idx="39">
                  <c:v>2.2941050000000001</c:v>
                </c:pt>
                <c:pt idx="40">
                  <c:v>2.293809</c:v>
                </c:pt>
                <c:pt idx="41">
                  <c:v>2.292322</c:v>
                </c:pt>
                <c:pt idx="42">
                  <c:v>2.292443</c:v>
                </c:pt>
                <c:pt idx="43">
                  <c:v>2.287839</c:v>
                </c:pt>
                <c:pt idx="44">
                  <c:v>2.286511</c:v>
                </c:pt>
                <c:pt idx="45">
                  <c:v>2.2865229999999999</c:v>
                </c:pt>
                <c:pt idx="46">
                  <c:v>2.2866659999999999</c:v>
                </c:pt>
                <c:pt idx="47">
                  <c:v>2.286581</c:v>
                </c:pt>
                <c:pt idx="48">
                  <c:v>2.2868279999999999</c:v>
                </c:pt>
                <c:pt idx="49">
                  <c:v>2.2864960000000001</c:v>
                </c:pt>
                <c:pt idx="50">
                  <c:v>2.2864990000000001</c:v>
                </c:pt>
                <c:pt idx="51">
                  <c:v>2.2867869999999999</c:v>
                </c:pt>
                <c:pt idx="52">
                  <c:v>2.2849189999999999</c:v>
                </c:pt>
                <c:pt idx="53">
                  <c:v>2.2791769999999998</c:v>
                </c:pt>
                <c:pt idx="54">
                  <c:v>2.280818</c:v>
                </c:pt>
                <c:pt idx="55">
                  <c:v>2.2786689999999998</c:v>
                </c:pt>
                <c:pt idx="56">
                  <c:v>2.2788439999999999</c:v>
                </c:pt>
                <c:pt idx="57">
                  <c:v>2.278921</c:v>
                </c:pt>
                <c:pt idx="58">
                  <c:v>2.2784559999999998</c:v>
                </c:pt>
                <c:pt idx="59">
                  <c:v>2.2790249999999999</c:v>
                </c:pt>
                <c:pt idx="60">
                  <c:v>2.2787850000000001</c:v>
                </c:pt>
                <c:pt idx="61">
                  <c:v>2.27901</c:v>
                </c:pt>
                <c:pt idx="62">
                  <c:v>2.2787329999999999</c:v>
                </c:pt>
                <c:pt idx="63">
                  <c:v>2.275706</c:v>
                </c:pt>
                <c:pt idx="64">
                  <c:v>2.2779989999999999</c:v>
                </c:pt>
                <c:pt idx="65">
                  <c:v>2.272831</c:v>
                </c:pt>
                <c:pt idx="66">
                  <c:v>2.2731279999999998</c:v>
                </c:pt>
                <c:pt idx="67">
                  <c:v>2.2701349999999998</c:v>
                </c:pt>
                <c:pt idx="68">
                  <c:v>2.2669679999999999</c:v>
                </c:pt>
                <c:pt idx="69">
                  <c:v>2.2642600000000002</c:v>
                </c:pt>
                <c:pt idx="70">
                  <c:v>2.2640370000000001</c:v>
                </c:pt>
                <c:pt idx="71">
                  <c:v>2.2641610000000001</c:v>
                </c:pt>
                <c:pt idx="72">
                  <c:v>2.2638799999999999</c:v>
                </c:pt>
                <c:pt idx="73">
                  <c:v>2.2639109999999998</c:v>
                </c:pt>
                <c:pt idx="74">
                  <c:v>2.2639819999999999</c:v>
                </c:pt>
                <c:pt idx="75">
                  <c:v>2.2641770000000001</c:v>
                </c:pt>
                <c:pt idx="76">
                  <c:v>2.2640189999999998</c:v>
                </c:pt>
                <c:pt idx="77">
                  <c:v>2.263906</c:v>
                </c:pt>
                <c:pt idx="78">
                  <c:v>2.2624209999999998</c:v>
                </c:pt>
                <c:pt idx="79">
                  <c:v>2.262216</c:v>
                </c:pt>
                <c:pt idx="80">
                  <c:v>2.2603610000000001</c:v>
                </c:pt>
                <c:pt idx="81">
                  <c:v>2.259636</c:v>
                </c:pt>
                <c:pt idx="82">
                  <c:v>2.2608250000000001</c:v>
                </c:pt>
                <c:pt idx="83">
                  <c:v>2.258073</c:v>
                </c:pt>
                <c:pt idx="84">
                  <c:v>2.2564980000000001</c:v>
                </c:pt>
                <c:pt idx="85">
                  <c:v>2.256475</c:v>
                </c:pt>
                <c:pt idx="86">
                  <c:v>2.2567520000000001</c:v>
                </c:pt>
                <c:pt idx="87">
                  <c:v>2.2567490000000001</c:v>
                </c:pt>
                <c:pt idx="88">
                  <c:v>2.2567189999999999</c:v>
                </c:pt>
                <c:pt idx="89">
                  <c:v>2.2565409999999999</c:v>
                </c:pt>
                <c:pt idx="90">
                  <c:v>2.2566120000000001</c:v>
                </c:pt>
                <c:pt idx="91">
                  <c:v>2.2566630000000001</c:v>
                </c:pt>
                <c:pt idx="92">
                  <c:v>2.2563789999999999</c:v>
                </c:pt>
                <c:pt idx="93">
                  <c:v>2.256526</c:v>
                </c:pt>
                <c:pt idx="94">
                  <c:v>2.2568809999999999</c:v>
                </c:pt>
                <c:pt idx="95">
                  <c:v>2.2565689999999998</c:v>
                </c:pt>
                <c:pt idx="96">
                  <c:v>2.2565309999999998</c:v>
                </c:pt>
                <c:pt idx="97">
                  <c:v>2.2539600000000002</c:v>
                </c:pt>
                <c:pt idx="98">
                  <c:v>2.2534019999999999</c:v>
                </c:pt>
                <c:pt idx="99">
                  <c:v>2.2535989999999999</c:v>
                </c:pt>
                <c:pt idx="100">
                  <c:v>2.2535509999999999</c:v>
                </c:pt>
                <c:pt idx="101">
                  <c:v>2.2489870000000001</c:v>
                </c:pt>
                <c:pt idx="102">
                  <c:v>2.2491699999999999</c:v>
                </c:pt>
                <c:pt idx="103">
                  <c:v>2.2489520000000001</c:v>
                </c:pt>
                <c:pt idx="104">
                  <c:v>2.2504819999999999</c:v>
                </c:pt>
                <c:pt idx="105">
                  <c:v>2.2491059999999998</c:v>
                </c:pt>
                <c:pt idx="106">
                  <c:v>2.2489349999999999</c:v>
                </c:pt>
                <c:pt idx="107">
                  <c:v>2.248764</c:v>
                </c:pt>
                <c:pt idx="108">
                  <c:v>2.24905</c:v>
                </c:pt>
                <c:pt idx="109">
                  <c:v>2.2490039999999998</c:v>
                </c:pt>
                <c:pt idx="110">
                  <c:v>2.2490920000000001</c:v>
                </c:pt>
                <c:pt idx="111">
                  <c:v>2.2489750000000002</c:v>
                </c:pt>
                <c:pt idx="112">
                  <c:v>2.2487550000000001</c:v>
                </c:pt>
                <c:pt idx="113">
                  <c:v>2.2488190000000001</c:v>
                </c:pt>
                <c:pt idx="114">
                  <c:v>2.2491629999999998</c:v>
                </c:pt>
                <c:pt idx="115">
                  <c:v>2.2488969999999999</c:v>
                </c:pt>
                <c:pt idx="116">
                  <c:v>2.2489880000000002</c:v>
                </c:pt>
                <c:pt idx="117">
                  <c:v>2.248748</c:v>
                </c:pt>
                <c:pt idx="118">
                  <c:v>2.248745</c:v>
                </c:pt>
                <c:pt idx="119">
                  <c:v>2.2456420000000001</c:v>
                </c:pt>
                <c:pt idx="120">
                  <c:v>2.243404</c:v>
                </c:pt>
                <c:pt idx="121">
                  <c:v>2.2428970000000001</c:v>
                </c:pt>
                <c:pt idx="122">
                  <c:v>2.2400899999999999</c:v>
                </c:pt>
                <c:pt idx="123">
                  <c:v>2.2428240000000002</c:v>
                </c:pt>
                <c:pt idx="124">
                  <c:v>2.2429209999999999</c:v>
                </c:pt>
                <c:pt idx="125">
                  <c:v>2.239795</c:v>
                </c:pt>
                <c:pt idx="126">
                  <c:v>2.2400760000000002</c:v>
                </c:pt>
                <c:pt idx="127">
                  <c:v>2.2353909999999999</c:v>
                </c:pt>
                <c:pt idx="128">
                  <c:v>2.234175</c:v>
                </c:pt>
                <c:pt idx="129">
                  <c:v>2.234038</c:v>
                </c:pt>
                <c:pt idx="130">
                  <c:v>2.2342379999999999</c:v>
                </c:pt>
                <c:pt idx="131">
                  <c:v>2.2339449999999998</c:v>
                </c:pt>
                <c:pt idx="132">
                  <c:v>2.2338879999999999</c:v>
                </c:pt>
                <c:pt idx="133">
                  <c:v>2.2340599999999999</c:v>
                </c:pt>
                <c:pt idx="134">
                  <c:v>2.2341280000000001</c:v>
                </c:pt>
                <c:pt idx="135">
                  <c:v>2.2340710000000001</c:v>
                </c:pt>
                <c:pt idx="136">
                  <c:v>2.2340520000000001</c:v>
                </c:pt>
                <c:pt idx="137">
                  <c:v>2.2343760000000001</c:v>
                </c:pt>
                <c:pt idx="138">
                  <c:v>2.2341709999999999</c:v>
                </c:pt>
                <c:pt idx="139">
                  <c:v>2.234051</c:v>
                </c:pt>
                <c:pt idx="140">
                  <c:v>2.234064</c:v>
                </c:pt>
                <c:pt idx="141">
                  <c:v>2.2340529999999998</c:v>
                </c:pt>
                <c:pt idx="142">
                  <c:v>2.2342420000000001</c:v>
                </c:pt>
                <c:pt idx="143">
                  <c:v>2.2342309999999999</c:v>
                </c:pt>
                <c:pt idx="144">
                  <c:v>2.2343169999999999</c:v>
                </c:pt>
                <c:pt idx="145">
                  <c:v>2.2340939999999998</c:v>
                </c:pt>
                <c:pt idx="146">
                  <c:v>2.2322820000000001</c:v>
                </c:pt>
                <c:pt idx="147">
                  <c:v>2.2327050000000002</c:v>
                </c:pt>
                <c:pt idx="148">
                  <c:v>2.2328220000000001</c:v>
                </c:pt>
                <c:pt idx="149">
                  <c:v>2.234264</c:v>
                </c:pt>
                <c:pt idx="150">
                  <c:v>2.2332160000000001</c:v>
                </c:pt>
                <c:pt idx="151">
                  <c:v>2.231436</c:v>
                </c:pt>
                <c:pt idx="152">
                  <c:v>2.2312479999999999</c:v>
                </c:pt>
                <c:pt idx="153">
                  <c:v>2.231023</c:v>
                </c:pt>
                <c:pt idx="154">
                  <c:v>2.2283689999999998</c:v>
                </c:pt>
                <c:pt idx="155">
                  <c:v>2.2326280000000001</c:v>
                </c:pt>
                <c:pt idx="156">
                  <c:v>2.2281979999999999</c:v>
                </c:pt>
                <c:pt idx="157">
                  <c:v>2.2280579999999999</c:v>
                </c:pt>
                <c:pt idx="158">
                  <c:v>2.228424</c:v>
                </c:pt>
                <c:pt idx="159">
                  <c:v>2.2265009999999998</c:v>
                </c:pt>
                <c:pt idx="160">
                  <c:v>2.2265640000000002</c:v>
                </c:pt>
                <c:pt idx="161">
                  <c:v>2.226677</c:v>
                </c:pt>
                <c:pt idx="162">
                  <c:v>2.2265730000000001</c:v>
                </c:pt>
                <c:pt idx="163">
                  <c:v>2.2266219999999999</c:v>
                </c:pt>
                <c:pt idx="164">
                  <c:v>2.2269190000000001</c:v>
                </c:pt>
                <c:pt idx="165">
                  <c:v>2.2263280000000001</c:v>
                </c:pt>
                <c:pt idx="166">
                  <c:v>2.2265139999999999</c:v>
                </c:pt>
                <c:pt idx="167">
                  <c:v>2.22661</c:v>
                </c:pt>
                <c:pt idx="168">
                  <c:v>2.2270569999999998</c:v>
                </c:pt>
                <c:pt idx="169">
                  <c:v>2.2266339999999998</c:v>
                </c:pt>
                <c:pt idx="170">
                  <c:v>2.2264059999999999</c:v>
                </c:pt>
                <c:pt idx="171">
                  <c:v>2.2267649999999999</c:v>
                </c:pt>
                <c:pt idx="172">
                  <c:v>2.2268140000000001</c:v>
                </c:pt>
                <c:pt idx="173">
                  <c:v>2.2264550000000001</c:v>
                </c:pt>
                <c:pt idx="174">
                  <c:v>2.2263999999999999</c:v>
                </c:pt>
                <c:pt idx="175">
                  <c:v>2.2263449999999998</c:v>
                </c:pt>
                <c:pt idx="176">
                  <c:v>2.2266659999999998</c:v>
                </c:pt>
                <c:pt idx="177">
                  <c:v>2.2263389999999998</c:v>
                </c:pt>
                <c:pt idx="178">
                  <c:v>2.226229</c:v>
                </c:pt>
                <c:pt idx="179">
                  <c:v>2.2264089999999999</c:v>
                </c:pt>
                <c:pt idx="180">
                  <c:v>2.2265779999999999</c:v>
                </c:pt>
                <c:pt idx="181">
                  <c:v>2.2263120000000001</c:v>
                </c:pt>
                <c:pt idx="182">
                  <c:v>2.2264870000000001</c:v>
                </c:pt>
                <c:pt idx="183">
                  <c:v>2.2267039999999998</c:v>
                </c:pt>
                <c:pt idx="184">
                  <c:v>2.2248709999999998</c:v>
                </c:pt>
                <c:pt idx="185">
                  <c:v>2.2252269999999998</c:v>
                </c:pt>
                <c:pt idx="186">
                  <c:v>2.224939</c:v>
                </c:pt>
                <c:pt idx="187">
                  <c:v>2.2236699999999998</c:v>
                </c:pt>
                <c:pt idx="188">
                  <c:v>2.223541</c:v>
                </c:pt>
                <c:pt idx="189">
                  <c:v>2.2233420000000002</c:v>
                </c:pt>
                <c:pt idx="190">
                  <c:v>2.2233719999999999</c:v>
                </c:pt>
                <c:pt idx="191">
                  <c:v>2.2233510000000001</c:v>
                </c:pt>
                <c:pt idx="192">
                  <c:v>2.2216</c:v>
                </c:pt>
                <c:pt idx="193">
                  <c:v>2.2236910000000001</c:v>
                </c:pt>
                <c:pt idx="194">
                  <c:v>2.222067</c:v>
                </c:pt>
                <c:pt idx="195">
                  <c:v>2.2218740000000001</c:v>
                </c:pt>
                <c:pt idx="196">
                  <c:v>2.22031</c:v>
                </c:pt>
                <c:pt idx="197">
                  <c:v>2.2188509999999999</c:v>
                </c:pt>
                <c:pt idx="198">
                  <c:v>2.2188279999999998</c:v>
                </c:pt>
                <c:pt idx="199">
                  <c:v>2.2185869999999999</c:v>
                </c:pt>
                <c:pt idx="200">
                  <c:v>2.2187779999999999</c:v>
                </c:pt>
                <c:pt idx="201">
                  <c:v>2.218677</c:v>
                </c:pt>
                <c:pt idx="202">
                  <c:v>2.2188020000000002</c:v>
                </c:pt>
                <c:pt idx="203">
                  <c:v>2.2188940000000001</c:v>
                </c:pt>
                <c:pt idx="204">
                  <c:v>2.2187060000000001</c:v>
                </c:pt>
                <c:pt idx="205">
                  <c:v>2.2189109999999999</c:v>
                </c:pt>
                <c:pt idx="206">
                  <c:v>2.2188439999999998</c:v>
                </c:pt>
                <c:pt idx="207">
                  <c:v>2.218788</c:v>
                </c:pt>
                <c:pt idx="208">
                  <c:v>2.219017</c:v>
                </c:pt>
                <c:pt idx="209">
                  <c:v>2.2189779999999999</c:v>
                </c:pt>
                <c:pt idx="210">
                  <c:v>2.218747</c:v>
                </c:pt>
                <c:pt idx="211">
                  <c:v>2.2188500000000002</c:v>
                </c:pt>
                <c:pt idx="212">
                  <c:v>2.2187290000000002</c:v>
                </c:pt>
                <c:pt idx="213">
                  <c:v>2.218877</c:v>
                </c:pt>
                <c:pt idx="214">
                  <c:v>2.21875</c:v>
                </c:pt>
                <c:pt idx="215">
                  <c:v>2.2189019999999999</c:v>
                </c:pt>
                <c:pt idx="216">
                  <c:v>2.2193070000000001</c:v>
                </c:pt>
                <c:pt idx="217">
                  <c:v>2.2192120000000002</c:v>
                </c:pt>
                <c:pt idx="218">
                  <c:v>2.2188340000000002</c:v>
                </c:pt>
                <c:pt idx="219">
                  <c:v>2.2188059999999998</c:v>
                </c:pt>
                <c:pt idx="220">
                  <c:v>2.2184189999999999</c:v>
                </c:pt>
                <c:pt idx="221">
                  <c:v>2.2187519999999998</c:v>
                </c:pt>
                <c:pt idx="222">
                  <c:v>2.2187990000000002</c:v>
                </c:pt>
                <c:pt idx="223">
                  <c:v>2.2156889999999998</c:v>
                </c:pt>
                <c:pt idx="224">
                  <c:v>2.2189019999999999</c:v>
                </c:pt>
                <c:pt idx="225">
                  <c:v>2.2178110000000002</c:v>
                </c:pt>
                <c:pt idx="226">
                  <c:v>2.216745</c:v>
                </c:pt>
                <c:pt idx="227">
                  <c:v>2.218855</c:v>
                </c:pt>
                <c:pt idx="228">
                  <c:v>2.2155719999999999</c:v>
                </c:pt>
                <c:pt idx="229">
                  <c:v>2.2093020000000001</c:v>
                </c:pt>
                <c:pt idx="230">
                  <c:v>2.207236</c:v>
                </c:pt>
                <c:pt idx="231">
                  <c:v>2.2157520000000002</c:v>
                </c:pt>
                <c:pt idx="232">
                  <c:v>2.2128489999999998</c:v>
                </c:pt>
                <c:pt idx="233">
                  <c:v>2.2127539999999999</c:v>
                </c:pt>
                <c:pt idx="234">
                  <c:v>2.2097519999999999</c:v>
                </c:pt>
                <c:pt idx="235">
                  <c:v>2.2043029999999999</c:v>
                </c:pt>
                <c:pt idx="236">
                  <c:v>2.2065830000000002</c:v>
                </c:pt>
                <c:pt idx="237">
                  <c:v>2.2129379999999998</c:v>
                </c:pt>
                <c:pt idx="238">
                  <c:v>2.2097169999999999</c:v>
                </c:pt>
                <c:pt idx="239">
                  <c:v>2.2045979999999998</c:v>
                </c:pt>
                <c:pt idx="240">
                  <c:v>2.2035559999999998</c:v>
                </c:pt>
                <c:pt idx="241">
                  <c:v>2.2038139999999999</c:v>
                </c:pt>
                <c:pt idx="242">
                  <c:v>2.2040289999999998</c:v>
                </c:pt>
                <c:pt idx="243">
                  <c:v>2.2039330000000001</c:v>
                </c:pt>
                <c:pt idx="244">
                  <c:v>2.2038950000000002</c:v>
                </c:pt>
                <c:pt idx="245">
                  <c:v>2.203773</c:v>
                </c:pt>
                <c:pt idx="246">
                  <c:v>2.2040229999999998</c:v>
                </c:pt>
                <c:pt idx="247">
                  <c:v>2.204081</c:v>
                </c:pt>
                <c:pt idx="248">
                  <c:v>2.2038009999999999</c:v>
                </c:pt>
                <c:pt idx="249">
                  <c:v>2.2040479999999998</c:v>
                </c:pt>
                <c:pt idx="250">
                  <c:v>2.2036850000000001</c:v>
                </c:pt>
                <c:pt idx="251">
                  <c:v>2.2037900000000001</c:v>
                </c:pt>
                <c:pt idx="252">
                  <c:v>2.2037</c:v>
                </c:pt>
                <c:pt idx="253">
                  <c:v>2.2039879999999998</c:v>
                </c:pt>
                <c:pt idx="254">
                  <c:v>2.2039</c:v>
                </c:pt>
                <c:pt idx="255">
                  <c:v>2.204034</c:v>
                </c:pt>
                <c:pt idx="256">
                  <c:v>2.2037939999999998</c:v>
                </c:pt>
                <c:pt idx="257">
                  <c:v>2.2039629999999999</c:v>
                </c:pt>
                <c:pt idx="258">
                  <c:v>2.2040109999999999</c:v>
                </c:pt>
                <c:pt idx="259">
                  <c:v>2.2040289999999998</c:v>
                </c:pt>
                <c:pt idx="260">
                  <c:v>2.2037779999999998</c:v>
                </c:pt>
                <c:pt idx="261">
                  <c:v>2.203792</c:v>
                </c:pt>
                <c:pt idx="262">
                  <c:v>2.2038530000000001</c:v>
                </c:pt>
                <c:pt idx="263">
                  <c:v>2.2038350000000002</c:v>
                </c:pt>
                <c:pt idx="264">
                  <c:v>2.2041249999999999</c:v>
                </c:pt>
                <c:pt idx="265">
                  <c:v>2.204183</c:v>
                </c:pt>
                <c:pt idx="266">
                  <c:v>2.2040310000000001</c:v>
                </c:pt>
                <c:pt idx="267">
                  <c:v>2.2038980000000001</c:v>
                </c:pt>
                <c:pt idx="268">
                  <c:v>2.2039179999999998</c:v>
                </c:pt>
                <c:pt idx="269">
                  <c:v>2.203881</c:v>
                </c:pt>
                <c:pt idx="270">
                  <c:v>2.2007560000000002</c:v>
                </c:pt>
                <c:pt idx="271">
                  <c:v>2.2024940000000002</c:v>
                </c:pt>
                <c:pt idx="272">
                  <c:v>2.2011509999999999</c:v>
                </c:pt>
                <c:pt idx="273">
                  <c:v>2.2023769999999998</c:v>
                </c:pt>
                <c:pt idx="274">
                  <c:v>2.2010000000000001</c:v>
                </c:pt>
                <c:pt idx="275">
                  <c:v>2.2006209999999999</c:v>
                </c:pt>
                <c:pt idx="276">
                  <c:v>2.202248</c:v>
                </c:pt>
                <c:pt idx="277">
                  <c:v>2.2024520000000001</c:v>
                </c:pt>
                <c:pt idx="278">
                  <c:v>2.2022430000000002</c:v>
                </c:pt>
                <c:pt idx="279">
                  <c:v>2.1979639999999998</c:v>
                </c:pt>
                <c:pt idx="280">
                  <c:v>2.2007919999999999</c:v>
                </c:pt>
                <c:pt idx="281">
                  <c:v>2.1980019999999998</c:v>
                </c:pt>
                <c:pt idx="282">
                  <c:v>2.1968019999999999</c:v>
                </c:pt>
                <c:pt idx="283">
                  <c:v>2.196485</c:v>
                </c:pt>
                <c:pt idx="284">
                  <c:v>2.1978300000000002</c:v>
                </c:pt>
                <c:pt idx="285">
                  <c:v>2.1964830000000002</c:v>
                </c:pt>
                <c:pt idx="286">
                  <c:v>2.1962709999999999</c:v>
                </c:pt>
                <c:pt idx="287">
                  <c:v>2.196294</c:v>
                </c:pt>
                <c:pt idx="288">
                  <c:v>2.19631</c:v>
                </c:pt>
                <c:pt idx="289">
                  <c:v>2.1963240000000002</c:v>
                </c:pt>
                <c:pt idx="290">
                  <c:v>2.1961970000000002</c:v>
                </c:pt>
                <c:pt idx="291">
                  <c:v>2.1962120000000001</c:v>
                </c:pt>
                <c:pt idx="292">
                  <c:v>2.1961870000000001</c:v>
                </c:pt>
                <c:pt idx="293">
                  <c:v>2.1965059999999998</c:v>
                </c:pt>
                <c:pt idx="294">
                  <c:v>2.196685</c:v>
                </c:pt>
                <c:pt idx="295">
                  <c:v>2.1963629999999998</c:v>
                </c:pt>
                <c:pt idx="296">
                  <c:v>2.1962480000000002</c:v>
                </c:pt>
                <c:pt idx="297">
                  <c:v>2.1963910000000002</c:v>
                </c:pt>
                <c:pt idx="298">
                  <c:v>2.1962199999999998</c:v>
                </c:pt>
                <c:pt idx="299">
                  <c:v>2.1963870000000001</c:v>
                </c:pt>
                <c:pt idx="300">
                  <c:v>2.1963710000000001</c:v>
                </c:pt>
                <c:pt idx="301">
                  <c:v>2.1964809999999999</c:v>
                </c:pt>
                <c:pt idx="302">
                  <c:v>2.1965669999999999</c:v>
                </c:pt>
                <c:pt idx="303">
                  <c:v>2.1961879999999998</c:v>
                </c:pt>
                <c:pt idx="304">
                  <c:v>2.1966890000000001</c:v>
                </c:pt>
                <c:pt idx="305">
                  <c:v>2.1962139999999999</c:v>
                </c:pt>
                <c:pt idx="306">
                  <c:v>2.1963900000000001</c:v>
                </c:pt>
                <c:pt idx="307">
                  <c:v>2.1962899999999999</c:v>
                </c:pt>
                <c:pt idx="308">
                  <c:v>2.194385</c:v>
                </c:pt>
                <c:pt idx="309">
                  <c:v>2.1963490000000001</c:v>
                </c:pt>
                <c:pt idx="310">
                  <c:v>2.1963910000000002</c:v>
                </c:pt>
                <c:pt idx="311">
                  <c:v>2.193451</c:v>
                </c:pt>
                <c:pt idx="312">
                  <c:v>2.1935699999999998</c:v>
                </c:pt>
                <c:pt idx="313">
                  <c:v>2.1951139999999998</c:v>
                </c:pt>
                <c:pt idx="314">
                  <c:v>2.19415</c:v>
                </c:pt>
                <c:pt idx="315">
                  <c:v>2.1950509999999999</c:v>
                </c:pt>
                <c:pt idx="316">
                  <c:v>2.1934439999999999</c:v>
                </c:pt>
                <c:pt idx="317">
                  <c:v>2.192126</c:v>
                </c:pt>
                <c:pt idx="318">
                  <c:v>2.1922570000000001</c:v>
                </c:pt>
                <c:pt idx="319">
                  <c:v>2.1904819999999998</c:v>
                </c:pt>
                <c:pt idx="320">
                  <c:v>2.190458</c:v>
                </c:pt>
                <c:pt idx="321">
                  <c:v>2.190188</c:v>
                </c:pt>
                <c:pt idx="322">
                  <c:v>2.1904460000000001</c:v>
                </c:pt>
                <c:pt idx="323">
                  <c:v>2.188793</c:v>
                </c:pt>
                <c:pt idx="324">
                  <c:v>2.1886410000000001</c:v>
                </c:pt>
                <c:pt idx="325">
                  <c:v>2.1890869999999998</c:v>
                </c:pt>
                <c:pt idx="326">
                  <c:v>2.1887829999999999</c:v>
                </c:pt>
                <c:pt idx="327">
                  <c:v>2.1886649999999999</c:v>
                </c:pt>
                <c:pt idx="328">
                  <c:v>2.1889110000000001</c:v>
                </c:pt>
                <c:pt idx="329">
                  <c:v>2.1885650000000001</c:v>
                </c:pt>
                <c:pt idx="330">
                  <c:v>2.1888390000000002</c:v>
                </c:pt>
                <c:pt idx="331">
                  <c:v>2.1887509999999999</c:v>
                </c:pt>
                <c:pt idx="332">
                  <c:v>2.1887110000000001</c:v>
                </c:pt>
                <c:pt idx="333">
                  <c:v>2.1884769999999998</c:v>
                </c:pt>
                <c:pt idx="334">
                  <c:v>2.1886540000000001</c:v>
                </c:pt>
                <c:pt idx="335">
                  <c:v>2.1891039999999999</c:v>
                </c:pt>
                <c:pt idx="336">
                  <c:v>2.1889959999999999</c:v>
                </c:pt>
                <c:pt idx="337">
                  <c:v>2.1888580000000002</c:v>
                </c:pt>
                <c:pt idx="338">
                  <c:v>2.1886429999999999</c:v>
                </c:pt>
                <c:pt idx="339">
                  <c:v>2.1883710000000001</c:v>
                </c:pt>
                <c:pt idx="340">
                  <c:v>2.1892520000000002</c:v>
                </c:pt>
                <c:pt idx="341">
                  <c:v>2.1887180000000002</c:v>
                </c:pt>
                <c:pt idx="342">
                  <c:v>2.1889949999999998</c:v>
                </c:pt>
                <c:pt idx="343">
                  <c:v>2.1886570000000001</c:v>
                </c:pt>
                <c:pt idx="344">
                  <c:v>2.1885720000000002</c:v>
                </c:pt>
                <c:pt idx="345">
                  <c:v>2.1891080000000001</c:v>
                </c:pt>
                <c:pt idx="346">
                  <c:v>2.188666</c:v>
                </c:pt>
                <c:pt idx="347">
                  <c:v>2.1890139999999998</c:v>
                </c:pt>
                <c:pt idx="348">
                  <c:v>2.1887020000000001</c:v>
                </c:pt>
                <c:pt idx="349">
                  <c:v>2.185635</c:v>
                </c:pt>
                <c:pt idx="350">
                  <c:v>2.185934</c:v>
                </c:pt>
                <c:pt idx="351">
                  <c:v>2.1831269999999998</c:v>
                </c:pt>
                <c:pt idx="352">
                  <c:v>2.1858979999999999</c:v>
                </c:pt>
                <c:pt idx="353">
                  <c:v>2.1833300000000002</c:v>
                </c:pt>
                <c:pt idx="354">
                  <c:v>2.1830250000000002</c:v>
                </c:pt>
                <c:pt idx="355">
                  <c:v>2.182963</c:v>
                </c:pt>
                <c:pt idx="356">
                  <c:v>2.1816970000000002</c:v>
                </c:pt>
                <c:pt idx="357">
                  <c:v>2.1748980000000002</c:v>
                </c:pt>
                <c:pt idx="358">
                  <c:v>2.1769180000000001</c:v>
                </c:pt>
                <c:pt idx="359">
                  <c:v>2.1767750000000001</c:v>
                </c:pt>
                <c:pt idx="360">
                  <c:v>2.1768209999999999</c:v>
                </c:pt>
                <c:pt idx="361">
                  <c:v>2.1737099999999998</c:v>
                </c:pt>
                <c:pt idx="362">
                  <c:v>2.174023</c:v>
                </c:pt>
                <c:pt idx="363">
                  <c:v>2.1738240000000002</c:v>
                </c:pt>
                <c:pt idx="364">
                  <c:v>2.1737039999999999</c:v>
                </c:pt>
                <c:pt idx="365">
                  <c:v>2.1737709999999999</c:v>
                </c:pt>
                <c:pt idx="366">
                  <c:v>2.1737289999999998</c:v>
                </c:pt>
                <c:pt idx="367">
                  <c:v>2.173988</c:v>
                </c:pt>
                <c:pt idx="368">
                  <c:v>2.1741039999999998</c:v>
                </c:pt>
                <c:pt idx="369">
                  <c:v>2.173708</c:v>
                </c:pt>
                <c:pt idx="370">
                  <c:v>2.1736390000000001</c:v>
                </c:pt>
                <c:pt idx="371">
                  <c:v>2.1736390000000001</c:v>
                </c:pt>
                <c:pt idx="372">
                  <c:v>2.1738870000000001</c:v>
                </c:pt>
                <c:pt idx="373">
                  <c:v>2.1736580000000001</c:v>
                </c:pt>
                <c:pt idx="374">
                  <c:v>2.1738010000000001</c:v>
                </c:pt>
                <c:pt idx="375">
                  <c:v>2.1736469999999999</c:v>
                </c:pt>
                <c:pt idx="376">
                  <c:v>2.1737579999999999</c:v>
                </c:pt>
                <c:pt idx="377">
                  <c:v>2.1738010000000001</c:v>
                </c:pt>
                <c:pt idx="378">
                  <c:v>2.173845</c:v>
                </c:pt>
                <c:pt idx="379">
                  <c:v>2.173918</c:v>
                </c:pt>
                <c:pt idx="380">
                  <c:v>2.17395</c:v>
                </c:pt>
                <c:pt idx="381">
                  <c:v>2.1738400000000002</c:v>
                </c:pt>
                <c:pt idx="382">
                  <c:v>2.1737280000000001</c:v>
                </c:pt>
                <c:pt idx="383">
                  <c:v>2.1736390000000001</c:v>
                </c:pt>
                <c:pt idx="384">
                  <c:v>2.1737259999999998</c:v>
                </c:pt>
                <c:pt idx="385">
                  <c:v>2.1706599999999998</c:v>
                </c:pt>
                <c:pt idx="386">
                  <c:v>2.1719680000000001</c:v>
                </c:pt>
                <c:pt idx="387">
                  <c:v>2.1722700000000001</c:v>
                </c:pt>
                <c:pt idx="388">
                  <c:v>2.173616</c:v>
                </c:pt>
                <c:pt idx="389">
                  <c:v>2.1717</c:v>
                </c:pt>
                <c:pt idx="390">
                  <c:v>2.1705909999999999</c:v>
                </c:pt>
                <c:pt idx="391">
                  <c:v>2.1709170000000002</c:v>
                </c:pt>
                <c:pt idx="392">
                  <c:v>2.1679759999999999</c:v>
                </c:pt>
                <c:pt idx="393">
                  <c:v>2.1676839999999999</c:v>
                </c:pt>
                <c:pt idx="394">
                  <c:v>2.166153</c:v>
                </c:pt>
                <c:pt idx="395">
                  <c:v>2.1677620000000002</c:v>
                </c:pt>
                <c:pt idx="396">
                  <c:v>2.167977</c:v>
                </c:pt>
                <c:pt idx="397">
                  <c:v>2.166353</c:v>
                </c:pt>
                <c:pt idx="398">
                  <c:v>2.1665969999999999</c:v>
                </c:pt>
                <c:pt idx="399">
                  <c:v>2.1662509999999999</c:v>
                </c:pt>
                <c:pt idx="400">
                  <c:v>2.1662919999999999</c:v>
                </c:pt>
                <c:pt idx="401">
                  <c:v>2.1664639999999999</c:v>
                </c:pt>
                <c:pt idx="402">
                  <c:v>2.1665800000000002</c:v>
                </c:pt>
                <c:pt idx="403">
                  <c:v>2.1666029999999998</c:v>
                </c:pt>
                <c:pt idx="404">
                  <c:v>2.1659250000000001</c:v>
                </c:pt>
                <c:pt idx="405">
                  <c:v>2.166121</c:v>
                </c:pt>
                <c:pt idx="406">
                  <c:v>2.1665559999999999</c:v>
                </c:pt>
                <c:pt idx="407">
                  <c:v>2.1661329999999999</c:v>
                </c:pt>
                <c:pt idx="408">
                  <c:v>2.1662119999999998</c:v>
                </c:pt>
                <c:pt idx="409">
                  <c:v>2.1660870000000001</c:v>
                </c:pt>
                <c:pt idx="410">
                  <c:v>2.1661760000000001</c:v>
                </c:pt>
                <c:pt idx="411">
                  <c:v>2.1664530000000002</c:v>
                </c:pt>
                <c:pt idx="412">
                  <c:v>2.1662240000000001</c:v>
                </c:pt>
                <c:pt idx="413">
                  <c:v>2.1660750000000002</c:v>
                </c:pt>
                <c:pt idx="414">
                  <c:v>2.1661779999999999</c:v>
                </c:pt>
                <c:pt idx="415">
                  <c:v>2.1663290000000002</c:v>
                </c:pt>
                <c:pt idx="416">
                  <c:v>2.1661549999999998</c:v>
                </c:pt>
                <c:pt idx="417">
                  <c:v>2.1663350000000001</c:v>
                </c:pt>
                <c:pt idx="418">
                  <c:v>2.1661959999999998</c:v>
                </c:pt>
                <c:pt idx="419">
                  <c:v>2.1663030000000001</c:v>
                </c:pt>
                <c:pt idx="420">
                  <c:v>2.1647560000000001</c:v>
                </c:pt>
                <c:pt idx="421">
                  <c:v>2.1648390000000002</c:v>
                </c:pt>
                <c:pt idx="422">
                  <c:v>2.1662780000000001</c:v>
                </c:pt>
                <c:pt idx="423">
                  <c:v>2.164946</c:v>
                </c:pt>
                <c:pt idx="424">
                  <c:v>2.1647650000000001</c:v>
                </c:pt>
                <c:pt idx="425">
                  <c:v>2.1635689999999999</c:v>
                </c:pt>
                <c:pt idx="426">
                  <c:v>2.1631659999999999</c:v>
                </c:pt>
                <c:pt idx="427">
                  <c:v>2.163071</c:v>
                </c:pt>
                <c:pt idx="428">
                  <c:v>2.161797</c:v>
                </c:pt>
                <c:pt idx="429">
                  <c:v>2.1607959999999999</c:v>
                </c:pt>
                <c:pt idx="430">
                  <c:v>2.159135</c:v>
                </c:pt>
                <c:pt idx="431">
                  <c:v>2.1585160000000001</c:v>
                </c:pt>
                <c:pt idx="432">
                  <c:v>2.1600869999999999</c:v>
                </c:pt>
                <c:pt idx="433">
                  <c:v>2.1584129999999999</c:v>
                </c:pt>
                <c:pt idx="434">
                  <c:v>2.1586289999999999</c:v>
                </c:pt>
                <c:pt idx="435">
                  <c:v>2.158687</c:v>
                </c:pt>
                <c:pt idx="436">
                  <c:v>2.1584850000000002</c:v>
                </c:pt>
                <c:pt idx="437">
                  <c:v>2.1585559999999999</c:v>
                </c:pt>
                <c:pt idx="438">
                  <c:v>2.1582469999999998</c:v>
                </c:pt>
                <c:pt idx="439">
                  <c:v>2.1584240000000001</c:v>
                </c:pt>
                <c:pt idx="440">
                  <c:v>2.1587710000000002</c:v>
                </c:pt>
                <c:pt idx="441">
                  <c:v>2.1584439999999998</c:v>
                </c:pt>
                <c:pt idx="442">
                  <c:v>2.1584720000000002</c:v>
                </c:pt>
                <c:pt idx="443">
                  <c:v>2.158722</c:v>
                </c:pt>
                <c:pt idx="444">
                  <c:v>2.1585809999999999</c:v>
                </c:pt>
                <c:pt idx="445">
                  <c:v>2.1585179999999999</c:v>
                </c:pt>
                <c:pt idx="446">
                  <c:v>2.1588500000000002</c:v>
                </c:pt>
                <c:pt idx="447">
                  <c:v>2.1583700000000001</c:v>
                </c:pt>
                <c:pt idx="448">
                  <c:v>2.1585169999999998</c:v>
                </c:pt>
                <c:pt idx="449">
                  <c:v>2.1586959999999999</c:v>
                </c:pt>
                <c:pt idx="450">
                  <c:v>2.15856</c:v>
                </c:pt>
                <c:pt idx="451">
                  <c:v>2.1584669999999999</c:v>
                </c:pt>
                <c:pt idx="452">
                  <c:v>2.158398</c:v>
                </c:pt>
                <c:pt idx="453">
                  <c:v>2.1554139999999999</c:v>
                </c:pt>
                <c:pt idx="454">
                  <c:v>2.1554790000000001</c:v>
                </c:pt>
                <c:pt idx="455">
                  <c:v>2.158433</c:v>
                </c:pt>
                <c:pt idx="456">
                  <c:v>2.1585869999999998</c:v>
                </c:pt>
                <c:pt idx="457">
                  <c:v>2.1527250000000002</c:v>
                </c:pt>
                <c:pt idx="458">
                  <c:v>2.1527059999999998</c:v>
                </c:pt>
                <c:pt idx="459">
                  <c:v>2.1524700000000001</c:v>
                </c:pt>
                <c:pt idx="460">
                  <c:v>2.152415</c:v>
                </c:pt>
                <c:pt idx="461">
                  <c:v>2.1580539999999999</c:v>
                </c:pt>
                <c:pt idx="462">
                  <c:v>2.1497190000000002</c:v>
                </c:pt>
                <c:pt idx="463">
                  <c:v>2.1495690000000001</c:v>
                </c:pt>
                <c:pt idx="464">
                  <c:v>2.1496270000000002</c:v>
                </c:pt>
                <c:pt idx="465">
                  <c:v>2.1468630000000002</c:v>
                </c:pt>
                <c:pt idx="466">
                  <c:v>2.143866</c:v>
                </c:pt>
                <c:pt idx="467">
                  <c:v>2.143761</c:v>
                </c:pt>
                <c:pt idx="468">
                  <c:v>2.1437490000000001</c:v>
                </c:pt>
                <c:pt idx="469">
                  <c:v>2.1436609999999998</c:v>
                </c:pt>
                <c:pt idx="470">
                  <c:v>2.1436809999999999</c:v>
                </c:pt>
                <c:pt idx="471">
                  <c:v>2.1436959999999998</c:v>
                </c:pt>
                <c:pt idx="472">
                  <c:v>2.1438160000000002</c:v>
                </c:pt>
                <c:pt idx="473">
                  <c:v>2.1437240000000002</c:v>
                </c:pt>
                <c:pt idx="474">
                  <c:v>2.1439219999999999</c:v>
                </c:pt>
                <c:pt idx="475">
                  <c:v>2.1435200000000001</c:v>
                </c:pt>
                <c:pt idx="476">
                  <c:v>2.1436259999999998</c:v>
                </c:pt>
                <c:pt idx="477">
                  <c:v>2.143443</c:v>
                </c:pt>
                <c:pt idx="478">
                  <c:v>2.1436549999999999</c:v>
                </c:pt>
                <c:pt idx="479">
                  <c:v>2.1437010000000001</c:v>
                </c:pt>
                <c:pt idx="480">
                  <c:v>2.144002</c:v>
                </c:pt>
                <c:pt idx="481">
                  <c:v>2.143729</c:v>
                </c:pt>
                <c:pt idx="482">
                  <c:v>2.1436860000000002</c:v>
                </c:pt>
                <c:pt idx="483">
                  <c:v>2.1437550000000001</c:v>
                </c:pt>
                <c:pt idx="484">
                  <c:v>2.143837</c:v>
                </c:pt>
                <c:pt idx="485">
                  <c:v>2.1436489999999999</c:v>
                </c:pt>
                <c:pt idx="486">
                  <c:v>2.143624</c:v>
                </c:pt>
                <c:pt idx="487">
                  <c:v>2.1438519999999999</c:v>
                </c:pt>
                <c:pt idx="488">
                  <c:v>2.1438039999999998</c:v>
                </c:pt>
                <c:pt idx="489">
                  <c:v>2.140431</c:v>
                </c:pt>
                <c:pt idx="490">
                  <c:v>2.1421860000000001</c:v>
                </c:pt>
                <c:pt idx="491">
                  <c:v>2.1419890000000001</c:v>
                </c:pt>
                <c:pt idx="492">
                  <c:v>2.1434950000000002</c:v>
                </c:pt>
                <c:pt idx="493">
                  <c:v>2.1423399999999999</c:v>
                </c:pt>
                <c:pt idx="494">
                  <c:v>2.1408779999999998</c:v>
                </c:pt>
                <c:pt idx="495">
                  <c:v>2.1393610000000001</c:v>
                </c:pt>
                <c:pt idx="496">
                  <c:v>2.1391990000000001</c:v>
                </c:pt>
                <c:pt idx="497">
                  <c:v>2.136339</c:v>
                </c:pt>
                <c:pt idx="498">
                  <c:v>2.137896</c:v>
                </c:pt>
                <c:pt idx="499">
                  <c:v>2.1360749999999999</c:v>
                </c:pt>
                <c:pt idx="500">
                  <c:v>2.1364809999999999</c:v>
                </c:pt>
                <c:pt idx="501">
                  <c:v>2.1362679999999998</c:v>
                </c:pt>
                <c:pt idx="502">
                  <c:v>2.1363240000000001</c:v>
                </c:pt>
                <c:pt idx="503">
                  <c:v>2.1361409999999998</c:v>
                </c:pt>
                <c:pt idx="504">
                  <c:v>2.136425</c:v>
                </c:pt>
                <c:pt idx="505">
                  <c:v>2.1363729999999999</c:v>
                </c:pt>
                <c:pt idx="506">
                  <c:v>2.1363840000000001</c:v>
                </c:pt>
                <c:pt idx="507">
                  <c:v>2.1362489999999998</c:v>
                </c:pt>
                <c:pt idx="508">
                  <c:v>2.136218</c:v>
                </c:pt>
                <c:pt idx="509">
                  <c:v>2.1363270000000001</c:v>
                </c:pt>
                <c:pt idx="510">
                  <c:v>2.1361859999999999</c:v>
                </c:pt>
                <c:pt idx="511">
                  <c:v>2.1360950000000001</c:v>
                </c:pt>
                <c:pt idx="512">
                  <c:v>2.136584</c:v>
                </c:pt>
                <c:pt idx="513">
                  <c:v>2.136126</c:v>
                </c:pt>
                <c:pt idx="514">
                  <c:v>2.1362399999999999</c:v>
                </c:pt>
                <c:pt idx="515">
                  <c:v>2.136469</c:v>
                </c:pt>
                <c:pt idx="516">
                  <c:v>2.1362000000000001</c:v>
                </c:pt>
                <c:pt idx="517">
                  <c:v>2.1364299999999998</c:v>
                </c:pt>
                <c:pt idx="518">
                  <c:v>2.1364100000000001</c:v>
                </c:pt>
                <c:pt idx="519">
                  <c:v>2.1361340000000002</c:v>
                </c:pt>
                <c:pt idx="520">
                  <c:v>2.136171</c:v>
                </c:pt>
                <c:pt idx="521">
                  <c:v>2.1347770000000001</c:v>
                </c:pt>
                <c:pt idx="522">
                  <c:v>2.1349209999999998</c:v>
                </c:pt>
                <c:pt idx="523">
                  <c:v>2.1331869999999999</c:v>
                </c:pt>
                <c:pt idx="524">
                  <c:v>2.1361469999999998</c:v>
                </c:pt>
                <c:pt idx="525">
                  <c:v>2.1345619999999998</c:v>
                </c:pt>
                <c:pt idx="526">
                  <c:v>2.133521</c:v>
                </c:pt>
                <c:pt idx="527">
                  <c:v>2.1347510000000001</c:v>
                </c:pt>
                <c:pt idx="528">
                  <c:v>2.1331259999999999</c:v>
                </c:pt>
                <c:pt idx="529">
                  <c:v>2.1331190000000002</c:v>
                </c:pt>
                <c:pt idx="530">
                  <c:v>2.1302089999999998</c:v>
                </c:pt>
                <c:pt idx="531">
                  <c:v>2.1299839999999999</c:v>
                </c:pt>
                <c:pt idx="532">
                  <c:v>2.130042</c:v>
                </c:pt>
                <c:pt idx="533">
                  <c:v>2.1287410000000002</c:v>
                </c:pt>
                <c:pt idx="534">
                  <c:v>2.1285810000000001</c:v>
                </c:pt>
                <c:pt idx="535">
                  <c:v>2.1284890000000001</c:v>
                </c:pt>
                <c:pt idx="536">
                  <c:v>2.1286770000000002</c:v>
                </c:pt>
                <c:pt idx="537">
                  <c:v>2.12846</c:v>
                </c:pt>
                <c:pt idx="538">
                  <c:v>2.1284269999999998</c:v>
                </c:pt>
                <c:pt idx="539">
                  <c:v>2.12845</c:v>
                </c:pt>
                <c:pt idx="540">
                  <c:v>2.1284390000000002</c:v>
                </c:pt>
                <c:pt idx="541">
                  <c:v>2.1285820000000002</c:v>
                </c:pt>
                <c:pt idx="542">
                  <c:v>2.128304</c:v>
                </c:pt>
                <c:pt idx="543">
                  <c:v>2.1288629999999999</c:v>
                </c:pt>
                <c:pt idx="544">
                  <c:v>2.128552</c:v>
                </c:pt>
                <c:pt idx="545">
                  <c:v>2.1286269999999998</c:v>
                </c:pt>
                <c:pt idx="546">
                  <c:v>2.1287560000000001</c:v>
                </c:pt>
                <c:pt idx="547">
                  <c:v>2.1286580000000002</c:v>
                </c:pt>
                <c:pt idx="548">
                  <c:v>2.1285319999999999</c:v>
                </c:pt>
                <c:pt idx="549">
                  <c:v>2.1287970000000001</c:v>
                </c:pt>
                <c:pt idx="550">
                  <c:v>2.128749</c:v>
                </c:pt>
                <c:pt idx="551">
                  <c:v>2.1287569999999998</c:v>
                </c:pt>
                <c:pt idx="552">
                  <c:v>2.1286809999999998</c:v>
                </c:pt>
                <c:pt idx="553">
                  <c:v>2.1285340000000001</c:v>
                </c:pt>
                <c:pt idx="554">
                  <c:v>2.1225489999999998</c:v>
                </c:pt>
                <c:pt idx="555">
                  <c:v>2.1284730000000001</c:v>
                </c:pt>
                <c:pt idx="556">
                  <c:v>2.125604</c:v>
                </c:pt>
                <c:pt idx="557">
                  <c:v>2.122592</c:v>
                </c:pt>
                <c:pt idx="558">
                  <c:v>2.1253920000000002</c:v>
                </c:pt>
                <c:pt idx="559">
                  <c:v>2.1199340000000002</c:v>
                </c:pt>
                <c:pt idx="560">
                  <c:v>2.1194289999999998</c:v>
                </c:pt>
                <c:pt idx="561">
                  <c:v>2.122309</c:v>
                </c:pt>
                <c:pt idx="562">
                  <c:v>2.122398</c:v>
                </c:pt>
                <c:pt idx="563">
                  <c:v>2.1194700000000002</c:v>
                </c:pt>
                <c:pt idx="564">
                  <c:v>2.1145740000000002</c:v>
                </c:pt>
                <c:pt idx="565">
                  <c:v>2.1137220000000001</c:v>
                </c:pt>
                <c:pt idx="566">
                  <c:v>2.1137009999999998</c:v>
                </c:pt>
                <c:pt idx="567">
                  <c:v>2.114001</c:v>
                </c:pt>
                <c:pt idx="568">
                  <c:v>2.113864</c:v>
                </c:pt>
                <c:pt idx="569">
                  <c:v>2.1134379999999999</c:v>
                </c:pt>
                <c:pt idx="570">
                  <c:v>2.11354</c:v>
                </c:pt>
                <c:pt idx="571">
                  <c:v>2.113753</c:v>
                </c:pt>
                <c:pt idx="572">
                  <c:v>2.1135739999999998</c:v>
                </c:pt>
                <c:pt idx="573">
                  <c:v>2.113531</c:v>
                </c:pt>
                <c:pt idx="574">
                  <c:v>2.113397</c:v>
                </c:pt>
                <c:pt idx="575">
                  <c:v>2.1135160000000002</c:v>
                </c:pt>
                <c:pt idx="576">
                  <c:v>2.1135470000000001</c:v>
                </c:pt>
                <c:pt idx="577">
                  <c:v>2.1135670000000002</c:v>
                </c:pt>
                <c:pt idx="578">
                  <c:v>2.113648</c:v>
                </c:pt>
                <c:pt idx="579">
                  <c:v>2.1134460000000002</c:v>
                </c:pt>
                <c:pt idx="580">
                  <c:v>2.1135480000000002</c:v>
                </c:pt>
                <c:pt idx="581">
                  <c:v>2.1135609999999998</c:v>
                </c:pt>
                <c:pt idx="582">
                  <c:v>2.1137060000000001</c:v>
                </c:pt>
                <c:pt idx="583">
                  <c:v>2.113588</c:v>
                </c:pt>
                <c:pt idx="584">
                  <c:v>2.1136710000000001</c:v>
                </c:pt>
                <c:pt idx="585">
                  <c:v>2.1134200000000001</c:v>
                </c:pt>
                <c:pt idx="586">
                  <c:v>2.1136870000000001</c:v>
                </c:pt>
                <c:pt idx="587">
                  <c:v>2.1124559999999999</c:v>
                </c:pt>
                <c:pt idx="588">
                  <c:v>2.1120909999999999</c:v>
                </c:pt>
                <c:pt idx="589">
                  <c:v>2.1123210000000001</c:v>
                </c:pt>
                <c:pt idx="590">
                  <c:v>2.112892</c:v>
                </c:pt>
                <c:pt idx="591">
                  <c:v>2.1134460000000002</c:v>
                </c:pt>
                <c:pt idx="592">
                  <c:v>2.1106009999999999</c:v>
                </c:pt>
                <c:pt idx="593">
                  <c:v>2.1104829999999999</c:v>
                </c:pt>
                <c:pt idx="594">
                  <c:v>2.1107689999999999</c:v>
                </c:pt>
                <c:pt idx="595">
                  <c:v>2.1086559999999999</c:v>
                </c:pt>
                <c:pt idx="596">
                  <c:v>2.1067109999999998</c:v>
                </c:pt>
                <c:pt idx="597">
                  <c:v>2.107634</c:v>
                </c:pt>
                <c:pt idx="598">
                  <c:v>2.1076489999999999</c:v>
                </c:pt>
                <c:pt idx="599">
                  <c:v>2.107602</c:v>
                </c:pt>
                <c:pt idx="600">
                  <c:v>2.1063350000000001</c:v>
                </c:pt>
                <c:pt idx="601">
                  <c:v>2.1067749999999998</c:v>
                </c:pt>
                <c:pt idx="602">
                  <c:v>2.1061770000000002</c:v>
                </c:pt>
                <c:pt idx="603">
                  <c:v>2.1061909999999999</c:v>
                </c:pt>
                <c:pt idx="604">
                  <c:v>2.1062430000000001</c:v>
                </c:pt>
                <c:pt idx="605">
                  <c:v>2.1063100000000001</c:v>
                </c:pt>
                <c:pt idx="606">
                  <c:v>2.1060439999999998</c:v>
                </c:pt>
                <c:pt idx="607">
                  <c:v>2.1061320000000001</c:v>
                </c:pt>
                <c:pt idx="608">
                  <c:v>2.1061709999999998</c:v>
                </c:pt>
                <c:pt idx="609">
                  <c:v>2.1060650000000001</c:v>
                </c:pt>
                <c:pt idx="610">
                  <c:v>2.1061700000000001</c:v>
                </c:pt>
                <c:pt idx="611">
                  <c:v>2.10615</c:v>
                </c:pt>
                <c:pt idx="612">
                  <c:v>2.1062180000000001</c:v>
                </c:pt>
                <c:pt idx="613">
                  <c:v>2.1061809999999999</c:v>
                </c:pt>
                <c:pt idx="614">
                  <c:v>2.1065079999999998</c:v>
                </c:pt>
                <c:pt idx="615">
                  <c:v>2.1059739999999998</c:v>
                </c:pt>
                <c:pt idx="616">
                  <c:v>2.1060759999999998</c:v>
                </c:pt>
                <c:pt idx="617">
                  <c:v>2.1062560000000001</c:v>
                </c:pt>
                <c:pt idx="618">
                  <c:v>2.1064569999999998</c:v>
                </c:pt>
                <c:pt idx="619">
                  <c:v>2.10595</c:v>
                </c:pt>
                <c:pt idx="620">
                  <c:v>2.1062439999999998</c:v>
                </c:pt>
                <c:pt idx="621">
                  <c:v>2.1064310000000002</c:v>
                </c:pt>
                <c:pt idx="622">
                  <c:v>2.1060080000000001</c:v>
                </c:pt>
                <c:pt idx="623">
                  <c:v>2.103443</c:v>
                </c:pt>
                <c:pt idx="624">
                  <c:v>2.103208</c:v>
                </c:pt>
                <c:pt idx="625">
                  <c:v>2.1031659999999999</c:v>
                </c:pt>
                <c:pt idx="626">
                  <c:v>2.1002190000000001</c:v>
                </c:pt>
                <c:pt idx="627">
                  <c:v>2.1001080000000001</c:v>
                </c:pt>
                <c:pt idx="628">
                  <c:v>2.0999150000000002</c:v>
                </c:pt>
                <c:pt idx="629">
                  <c:v>2.099926</c:v>
                </c:pt>
                <c:pt idx="630">
                  <c:v>2.0989110000000002</c:v>
                </c:pt>
                <c:pt idx="631">
                  <c:v>2.0985559999999999</c:v>
                </c:pt>
                <c:pt idx="632">
                  <c:v>2.0985269999999998</c:v>
                </c:pt>
                <c:pt idx="633">
                  <c:v>2.0983649999999998</c:v>
                </c:pt>
                <c:pt idx="634">
                  <c:v>2.098506</c:v>
                </c:pt>
                <c:pt idx="635">
                  <c:v>2.0988820000000001</c:v>
                </c:pt>
                <c:pt idx="636">
                  <c:v>2.0983079999999998</c:v>
                </c:pt>
                <c:pt idx="637">
                  <c:v>2.0983930000000002</c:v>
                </c:pt>
                <c:pt idx="638">
                  <c:v>2.098265</c:v>
                </c:pt>
                <c:pt idx="639">
                  <c:v>2.0982949999999998</c:v>
                </c:pt>
                <c:pt idx="640">
                  <c:v>2.098608</c:v>
                </c:pt>
                <c:pt idx="641">
                  <c:v>2.0982940000000001</c:v>
                </c:pt>
                <c:pt idx="642">
                  <c:v>2.0984880000000001</c:v>
                </c:pt>
                <c:pt idx="643">
                  <c:v>2.0983390000000002</c:v>
                </c:pt>
                <c:pt idx="644">
                  <c:v>2.098503</c:v>
                </c:pt>
                <c:pt idx="645">
                  <c:v>2.098325</c:v>
                </c:pt>
                <c:pt idx="646">
                  <c:v>2.0987809999999998</c:v>
                </c:pt>
                <c:pt idx="647">
                  <c:v>2.098312</c:v>
                </c:pt>
                <c:pt idx="648">
                  <c:v>2.0984409999999998</c:v>
                </c:pt>
                <c:pt idx="649">
                  <c:v>2.0985390000000002</c:v>
                </c:pt>
                <c:pt idx="650">
                  <c:v>2.0985490000000002</c:v>
                </c:pt>
                <c:pt idx="651">
                  <c:v>2.0954259999999998</c:v>
                </c:pt>
                <c:pt idx="652">
                  <c:v>2.0986470000000002</c:v>
                </c:pt>
                <c:pt idx="653">
                  <c:v>2.0962649999999998</c:v>
                </c:pt>
                <c:pt idx="654">
                  <c:v>2.0925579999999999</c:v>
                </c:pt>
                <c:pt idx="655">
                  <c:v>2.0927039999999999</c:v>
                </c:pt>
                <c:pt idx="656">
                  <c:v>2.089534</c:v>
                </c:pt>
                <c:pt idx="657">
                  <c:v>2.0917180000000002</c:v>
                </c:pt>
                <c:pt idx="658">
                  <c:v>2.090754</c:v>
                </c:pt>
                <c:pt idx="659">
                  <c:v>2.086608</c:v>
                </c:pt>
                <c:pt idx="660">
                  <c:v>2.0869209999999998</c:v>
                </c:pt>
                <c:pt idx="661">
                  <c:v>2.0838299999999998</c:v>
                </c:pt>
                <c:pt idx="662">
                  <c:v>2.0834190000000001</c:v>
                </c:pt>
                <c:pt idx="663">
                  <c:v>2.0836450000000002</c:v>
                </c:pt>
                <c:pt idx="664">
                  <c:v>2.0839059999999998</c:v>
                </c:pt>
                <c:pt idx="665">
                  <c:v>2.083847</c:v>
                </c:pt>
                <c:pt idx="666">
                  <c:v>2.0836199999999998</c:v>
                </c:pt>
                <c:pt idx="667">
                  <c:v>2.083726</c:v>
                </c:pt>
                <c:pt idx="668">
                  <c:v>2.08351</c:v>
                </c:pt>
                <c:pt idx="669">
                  <c:v>2.0841720000000001</c:v>
                </c:pt>
                <c:pt idx="670">
                  <c:v>2.0837409999999998</c:v>
                </c:pt>
                <c:pt idx="671">
                  <c:v>2.0836999999999999</c:v>
                </c:pt>
                <c:pt idx="672">
                  <c:v>2.0838109999999999</c:v>
                </c:pt>
                <c:pt idx="673">
                  <c:v>2.0835759999999999</c:v>
                </c:pt>
                <c:pt idx="674">
                  <c:v>2.0838670000000001</c:v>
                </c:pt>
                <c:pt idx="675">
                  <c:v>2.0835889999999999</c:v>
                </c:pt>
                <c:pt idx="676">
                  <c:v>2.083526</c:v>
                </c:pt>
                <c:pt idx="677">
                  <c:v>2.0835629999999998</c:v>
                </c:pt>
                <c:pt idx="678">
                  <c:v>2.0837159999999999</c:v>
                </c:pt>
                <c:pt idx="679">
                  <c:v>2.0836999999999999</c:v>
                </c:pt>
                <c:pt idx="680">
                  <c:v>2.0817909999999999</c:v>
                </c:pt>
                <c:pt idx="681">
                  <c:v>2.0823960000000001</c:v>
                </c:pt>
                <c:pt idx="682">
                  <c:v>2.081912</c:v>
                </c:pt>
                <c:pt idx="683">
                  <c:v>2.0806490000000002</c:v>
                </c:pt>
                <c:pt idx="684">
                  <c:v>2.0841120000000002</c:v>
                </c:pt>
                <c:pt idx="685">
                  <c:v>2.080387</c:v>
                </c:pt>
                <c:pt idx="686">
                  <c:v>2.0789610000000001</c:v>
                </c:pt>
                <c:pt idx="687">
                  <c:v>2.0786920000000002</c:v>
                </c:pt>
                <c:pt idx="688">
                  <c:v>2.0794000000000001</c:v>
                </c:pt>
                <c:pt idx="689">
                  <c:v>2.0788570000000002</c:v>
                </c:pt>
                <c:pt idx="690">
                  <c:v>2.077617</c:v>
                </c:pt>
                <c:pt idx="691">
                  <c:v>2.0778479999999999</c:v>
                </c:pt>
                <c:pt idx="692">
                  <c:v>2.0761210000000001</c:v>
                </c:pt>
                <c:pt idx="693">
                  <c:v>2.0758679999999998</c:v>
                </c:pt>
                <c:pt idx="694">
                  <c:v>2.076295</c:v>
                </c:pt>
                <c:pt idx="695">
                  <c:v>2.0761069999999999</c:v>
                </c:pt>
                <c:pt idx="696">
                  <c:v>2.0761919999999998</c:v>
                </c:pt>
                <c:pt idx="697">
                  <c:v>2.0759889999999999</c:v>
                </c:pt>
                <c:pt idx="698">
                  <c:v>2.0762659999999999</c:v>
                </c:pt>
                <c:pt idx="699">
                  <c:v>2.0760239999999999</c:v>
                </c:pt>
                <c:pt idx="700">
                  <c:v>2.076076</c:v>
                </c:pt>
                <c:pt idx="701">
                  <c:v>2.0760540000000001</c:v>
                </c:pt>
                <c:pt idx="702">
                  <c:v>2.07606</c:v>
                </c:pt>
                <c:pt idx="703">
                  <c:v>2.076101</c:v>
                </c:pt>
                <c:pt idx="704">
                  <c:v>2.0763449999999999</c:v>
                </c:pt>
                <c:pt idx="705">
                  <c:v>2.0762749999999999</c:v>
                </c:pt>
                <c:pt idx="706">
                  <c:v>2.0759799999999999</c:v>
                </c:pt>
                <c:pt idx="707">
                  <c:v>2.0759569999999998</c:v>
                </c:pt>
                <c:pt idx="708">
                  <c:v>2.0762209999999999</c:v>
                </c:pt>
                <c:pt idx="709">
                  <c:v>2.0761820000000002</c:v>
                </c:pt>
                <c:pt idx="710">
                  <c:v>2.0762290000000001</c:v>
                </c:pt>
                <c:pt idx="711">
                  <c:v>2.075583</c:v>
                </c:pt>
                <c:pt idx="712">
                  <c:v>2.0747110000000002</c:v>
                </c:pt>
                <c:pt idx="713">
                  <c:v>2.0760190000000001</c:v>
                </c:pt>
                <c:pt idx="714">
                  <c:v>2.0762770000000002</c:v>
                </c:pt>
                <c:pt idx="715">
                  <c:v>2.0761669999999999</c:v>
                </c:pt>
                <c:pt idx="716">
                  <c:v>2.072927</c:v>
                </c:pt>
                <c:pt idx="717">
                  <c:v>2.072886</c:v>
                </c:pt>
                <c:pt idx="718">
                  <c:v>2.0713379999999999</c:v>
                </c:pt>
                <c:pt idx="719">
                  <c:v>2.0727250000000002</c:v>
                </c:pt>
                <c:pt idx="720">
                  <c:v>2.068276</c:v>
                </c:pt>
                <c:pt idx="721">
                  <c:v>2.068524</c:v>
                </c:pt>
                <c:pt idx="722">
                  <c:v>2.0698829999999999</c:v>
                </c:pt>
                <c:pt idx="723">
                  <c:v>2.0682170000000002</c:v>
                </c:pt>
                <c:pt idx="724">
                  <c:v>2.068349</c:v>
                </c:pt>
                <c:pt idx="725">
                  <c:v>2.0680329999999998</c:v>
                </c:pt>
                <c:pt idx="726">
                  <c:v>2.068524</c:v>
                </c:pt>
                <c:pt idx="727">
                  <c:v>2.0683829999999999</c:v>
                </c:pt>
                <c:pt idx="728">
                  <c:v>2.0685020000000001</c:v>
                </c:pt>
                <c:pt idx="729">
                  <c:v>2.068406</c:v>
                </c:pt>
                <c:pt idx="730">
                  <c:v>2.068276</c:v>
                </c:pt>
                <c:pt idx="731">
                  <c:v>2.068346</c:v>
                </c:pt>
                <c:pt idx="732">
                  <c:v>2.0684659999999999</c:v>
                </c:pt>
                <c:pt idx="733">
                  <c:v>2.0682640000000001</c:v>
                </c:pt>
                <c:pt idx="734">
                  <c:v>2.0682860000000001</c:v>
                </c:pt>
                <c:pt idx="735">
                  <c:v>2.0684100000000001</c:v>
                </c:pt>
                <c:pt idx="736">
                  <c:v>2.068314</c:v>
                </c:pt>
                <c:pt idx="737">
                  <c:v>2.0682640000000001</c:v>
                </c:pt>
                <c:pt idx="738">
                  <c:v>2.0684719999999999</c:v>
                </c:pt>
                <c:pt idx="739">
                  <c:v>2.0684200000000001</c:v>
                </c:pt>
                <c:pt idx="740">
                  <c:v>2.0687129999999998</c:v>
                </c:pt>
                <c:pt idx="741">
                  <c:v>2.0653459999999999</c:v>
                </c:pt>
                <c:pt idx="742">
                  <c:v>2.0651980000000001</c:v>
                </c:pt>
                <c:pt idx="743">
                  <c:v>2.062643</c:v>
                </c:pt>
                <c:pt idx="744">
                  <c:v>2.062665</c:v>
                </c:pt>
                <c:pt idx="745">
                  <c:v>2.0563340000000001</c:v>
                </c:pt>
                <c:pt idx="746">
                  <c:v>2.0624039999999999</c:v>
                </c:pt>
                <c:pt idx="747">
                  <c:v>2.0564789999999999</c:v>
                </c:pt>
                <c:pt idx="748">
                  <c:v>2.0533429999999999</c:v>
                </c:pt>
                <c:pt idx="749">
                  <c:v>2.0536180000000002</c:v>
                </c:pt>
                <c:pt idx="750">
                  <c:v>2.0533640000000002</c:v>
                </c:pt>
                <c:pt idx="751">
                  <c:v>2.0531259999999998</c:v>
                </c:pt>
                <c:pt idx="752">
                  <c:v>2.0534620000000001</c:v>
                </c:pt>
                <c:pt idx="753">
                  <c:v>2.0533489999999999</c:v>
                </c:pt>
                <c:pt idx="754">
                  <c:v>2.053264</c:v>
                </c:pt>
                <c:pt idx="755">
                  <c:v>2.0531060000000001</c:v>
                </c:pt>
                <c:pt idx="756">
                  <c:v>2.0533600000000001</c:v>
                </c:pt>
                <c:pt idx="757">
                  <c:v>2.0531709999999999</c:v>
                </c:pt>
                <c:pt idx="758">
                  <c:v>2.0532499999999998</c:v>
                </c:pt>
                <c:pt idx="759">
                  <c:v>2.0534880000000002</c:v>
                </c:pt>
                <c:pt idx="760">
                  <c:v>2.0533049999999999</c:v>
                </c:pt>
                <c:pt idx="761">
                  <c:v>2.053372</c:v>
                </c:pt>
                <c:pt idx="762">
                  <c:v>2.0533619999999999</c:v>
                </c:pt>
                <c:pt idx="763">
                  <c:v>2.0534819999999998</c:v>
                </c:pt>
                <c:pt idx="764">
                  <c:v>2.0532870000000001</c:v>
                </c:pt>
                <c:pt idx="765">
                  <c:v>2.0534289999999999</c:v>
                </c:pt>
                <c:pt idx="766">
                  <c:v>2.0533869999999999</c:v>
                </c:pt>
                <c:pt idx="767">
                  <c:v>2.0535139999999998</c:v>
                </c:pt>
                <c:pt idx="768">
                  <c:v>2.0503559999999998</c:v>
                </c:pt>
                <c:pt idx="769">
                  <c:v>2.0502669999999998</c:v>
                </c:pt>
                <c:pt idx="770">
                  <c:v>2.053544</c:v>
                </c:pt>
                <c:pt idx="771">
                  <c:v>2.053391</c:v>
                </c:pt>
                <c:pt idx="772">
                  <c:v>2.0503719999999999</c:v>
                </c:pt>
                <c:pt idx="773">
                  <c:v>2.048978</c:v>
                </c:pt>
                <c:pt idx="774">
                  <c:v>2.0478969999999999</c:v>
                </c:pt>
                <c:pt idx="775">
                  <c:v>2.045884</c:v>
                </c:pt>
                <c:pt idx="776">
                  <c:v>2.0456099999999999</c:v>
                </c:pt>
                <c:pt idx="777">
                  <c:v>2.0459770000000002</c:v>
                </c:pt>
                <c:pt idx="778">
                  <c:v>2.0458530000000001</c:v>
                </c:pt>
                <c:pt idx="779">
                  <c:v>2.0460090000000002</c:v>
                </c:pt>
                <c:pt idx="780">
                  <c:v>2.0458460000000001</c:v>
                </c:pt>
                <c:pt idx="781">
                  <c:v>2.0458210000000001</c:v>
                </c:pt>
                <c:pt idx="782">
                  <c:v>2.0458059999999998</c:v>
                </c:pt>
                <c:pt idx="783">
                  <c:v>2.045976</c:v>
                </c:pt>
                <c:pt idx="784">
                  <c:v>2.0461469999999999</c:v>
                </c:pt>
                <c:pt idx="785">
                  <c:v>2.0460349999999998</c:v>
                </c:pt>
                <c:pt idx="786">
                  <c:v>2.0459200000000002</c:v>
                </c:pt>
                <c:pt idx="787">
                  <c:v>2.0459260000000001</c:v>
                </c:pt>
                <c:pt idx="788">
                  <c:v>2.0457320000000001</c:v>
                </c:pt>
                <c:pt idx="789">
                  <c:v>2.0459450000000001</c:v>
                </c:pt>
                <c:pt idx="790">
                  <c:v>2.0461719999999999</c:v>
                </c:pt>
                <c:pt idx="791">
                  <c:v>2.045722</c:v>
                </c:pt>
                <c:pt idx="792">
                  <c:v>2.0458880000000002</c:v>
                </c:pt>
                <c:pt idx="793">
                  <c:v>2.0445820000000001</c:v>
                </c:pt>
                <c:pt idx="794">
                  <c:v>2.0459130000000001</c:v>
                </c:pt>
                <c:pt idx="795">
                  <c:v>2.0457480000000001</c:v>
                </c:pt>
                <c:pt idx="796">
                  <c:v>2.045671</c:v>
                </c:pt>
                <c:pt idx="797">
                  <c:v>2.0434700000000001</c:v>
                </c:pt>
                <c:pt idx="798">
                  <c:v>2.0410159999999999</c:v>
                </c:pt>
                <c:pt idx="799">
                  <c:v>2.042983</c:v>
                </c:pt>
                <c:pt idx="800">
                  <c:v>2.0396990000000002</c:v>
                </c:pt>
                <c:pt idx="801">
                  <c:v>2.0386150000000001</c:v>
                </c:pt>
                <c:pt idx="802">
                  <c:v>2.0381260000000001</c:v>
                </c:pt>
                <c:pt idx="803">
                  <c:v>2.0380129999999999</c:v>
                </c:pt>
                <c:pt idx="804">
                  <c:v>2.0379559999999999</c:v>
                </c:pt>
                <c:pt idx="805">
                  <c:v>2.0380500000000001</c:v>
                </c:pt>
                <c:pt idx="806">
                  <c:v>2.037973</c:v>
                </c:pt>
                <c:pt idx="807">
                  <c:v>2.038605</c:v>
                </c:pt>
                <c:pt idx="808">
                  <c:v>2.038036</c:v>
                </c:pt>
                <c:pt idx="809">
                  <c:v>2.038144</c:v>
                </c:pt>
                <c:pt idx="810">
                  <c:v>2.0378500000000002</c:v>
                </c:pt>
                <c:pt idx="811">
                  <c:v>2.0380280000000002</c:v>
                </c:pt>
                <c:pt idx="812">
                  <c:v>2.038214</c:v>
                </c:pt>
                <c:pt idx="813">
                  <c:v>2.0383100000000001</c:v>
                </c:pt>
                <c:pt idx="814">
                  <c:v>2.0384120000000001</c:v>
                </c:pt>
                <c:pt idx="815">
                  <c:v>2.0381610000000001</c:v>
                </c:pt>
                <c:pt idx="816">
                  <c:v>2.0378750000000001</c:v>
                </c:pt>
                <c:pt idx="817">
                  <c:v>2.038348</c:v>
                </c:pt>
                <c:pt idx="818">
                  <c:v>2.0350869999999999</c:v>
                </c:pt>
                <c:pt idx="819">
                  <c:v>2.0334460000000001</c:v>
                </c:pt>
                <c:pt idx="820">
                  <c:v>2.0322200000000001</c:v>
                </c:pt>
                <c:pt idx="821">
                  <c:v>2.0336690000000002</c:v>
                </c:pt>
                <c:pt idx="822">
                  <c:v>2.0248750000000002</c:v>
                </c:pt>
                <c:pt idx="823">
                  <c:v>2.0235569999999998</c:v>
                </c:pt>
                <c:pt idx="824">
                  <c:v>2.0234580000000002</c:v>
                </c:pt>
                <c:pt idx="825">
                  <c:v>2.0263249999999999</c:v>
                </c:pt>
                <c:pt idx="826">
                  <c:v>2.0236000000000001</c:v>
                </c:pt>
                <c:pt idx="827">
                  <c:v>2.0233690000000002</c:v>
                </c:pt>
                <c:pt idx="828">
                  <c:v>2.0230950000000001</c:v>
                </c:pt>
                <c:pt idx="829">
                  <c:v>2.0232359999999998</c:v>
                </c:pt>
                <c:pt idx="830">
                  <c:v>2.0233180000000002</c:v>
                </c:pt>
                <c:pt idx="831">
                  <c:v>2.0235430000000001</c:v>
                </c:pt>
                <c:pt idx="832">
                  <c:v>2.0234719999999999</c:v>
                </c:pt>
                <c:pt idx="833">
                  <c:v>2.0232670000000001</c:v>
                </c:pt>
                <c:pt idx="834">
                  <c:v>2.0234169999999998</c:v>
                </c:pt>
                <c:pt idx="835">
                  <c:v>2.0234070000000002</c:v>
                </c:pt>
                <c:pt idx="836">
                  <c:v>2.0234860000000001</c:v>
                </c:pt>
                <c:pt idx="837">
                  <c:v>2.023177</c:v>
                </c:pt>
                <c:pt idx="838">
                  <c:v>2.0233840000000001</c:v>
                </c:pt>
                <c:pt idx="839">
                  <c:v>2.0232679999999998</c:v>
                </c:pt>
                <c:pt idx="840">
                  <c:v>2.0233750000000001</c:v>
                </c:pt>
                <c:pt idx="841">
                  <c:v>2.0233240000000001</c:v>
                </c:pt>
                <c:pt idx="842">
                  <c:v>2.0234160000000001</c:v>
                </c:pt>
                <c:pt idx="843">
                  <c:v>2.0217849999999999</c:v>
                </c:pt>
                <c:pt idx="844">
                  <c:v>2.0203159999999998</c:v>
                </c:pt>
                <c:pt idx="845">
                  <c:v>2.0187569999999999</c:v>
                </c:pt>
                <c:pt idx="846">
                  <c:v>2.0168210000000002</c:v>
                </c:pt>
                <c:pt idx="847">
                  <c:v>2.0156969999999998</c:v>
                </c:pt>
                <c:pt idx="848">
                  <c:v>2.0157039999999999</c:v>
                </c:pt>
                <c:pt idx="849">
                  <c:v>2.015981</c:v>
                </c:pt>
                <c:pt idx="850">
                  <c:v>2.0159349999999998</c:v>
                </c:pt>
                <c:pt idx="851">
                  <c:v>2.0161220000000002</c:v>
                </c:pt>
                <c:pt idx="852">
                  <c:v>2.0159899999999999</c:v>
                </c:pt>
                <c:pt idx="853">
                  <c:v>2.0163009999999999</c:v>
                </c:pt>
                <c:pt idx="854">
                  <c:v>2.0160239999999998</c:v>
                </c:pt>
                <c:pt idx="855">
                  <c:v>2.01586</c:v>
                </c:pt>
                <c:pt idx="856">
                  <c:v>2.0160640000000001</c:v>
                </c:pt>
                <c:pt idx="857">
                  <c:v>2.0157660000000002</c:v>
                </c:pt>
                <c:pt idx="858">
                  <c:v>2.01579</c:v>
                </c:pt>
                <c:pt idx="859">
                  <c:v>2.0161690000000001</c:v>
                </c:pt>
                <c:pt idx="860">
                  <c:v>2.0160089999999999</c:v>
                </c:pt>
                <c:pt idx="861">
                  <c:v>2.0156930000000002</c:v>
                </c:pt>
                <c:pt idx="862">
                  <c:v>2.0158689999999999</c:v>
                </c:pt>
                <c:pt idx="863">
                  <c:v>2.0159820000000002</c:v>
                </c:pt>
                <c:pt idx="864">
                  <c:v>2.0143710000000001</c:v>
                </c:pt>
                <c:pt idx="865">
                  <c:v>2.0129609999999998</c:v>
                </c:pt>
                <c:pt idx="866">
                  <c:v>2.0142850000000001</c:v>
                </c:pt>
                <c:pt idx="867">
                  <c:v>2.0143629999999999</c:v>
                </c:pt>
                <c:pt idx="868">
                  <c:v>2.0135890000000001</c:v>
                </c:pt>
                <c:pt idx="869">
                  <c:v>2.0099480000000001</c:v>
                </c:pt>
                <c:pt idx="870">
                  <c:v>2.0081630000000001</c:v>
                </c:pt>
                <c:pt idx="871">
                  <c:v>2.0083289999999998</c:v>
                </c:pt>
                <c:pt idx="872">
                  <c:v>2.0082140000000002</c:v>
                </c:pt>
                <c:pt idx="873">
                  <c:v>2.0083769999999999</c:v>
                </c:pt>
                <c:pt idx="874">
                  <c:v>2.0082740000000001</c:v>
                </c:pt>
                <c:pt idx="875">
                  <c:v>2.008073</c:v>
                </c:pt>
                <c:pt idx="876">
                  <c:v>2.0079899999999999</c:v>
                </c:pt>
                <c:pt idx="877">
                  <c:v>2.0083069999999998</c:v>
                </c:pt>
                <c:pt idx="878">
                  <c:v>2.0080909999999998</c:v>
                </c:pt>
                <c:pt idx="879">
                  <c:v>2.008076</c:v>
                </c:pt>
                <c:pt idx="880">
                  <c:v>2.0082339999999999</c:v>
                </c:pt>
                <c:pt idx="881">
                  <c:v>2.0082239999999998</c:v>
                </c:pt>
                <c:pt idx="882">
                  <c:v>2.0082450000000001</c:v>
                </c:pt>
                <c:pt idx="883">
                  <c:v>2.008105</c:v>
                </c:pt>
                <c:pt idx="884">
                  <c:v>2.0060340000000001</c:v>
                </c:pt>
                <c:pt idx="885">
                  <c:v>2.007377</c:v>
                </c:pt>
                <c:pt idx="886">
                  <c:v>2.0082279999999999</c:v>
                </c:pt>
                <c:pt idx="887">
                  <c:v>2.0065909999999998</c:v>
                </c:pt>
                <c:pt idx="888">
                  <c:v>1.9931239999999999</c:v>
                </c:pt>
                <c:pt idx="889">
                  <c:v>1.9992259999999999</c:v>
                </c:pt>
                <c:pt idx="890">
                  <c:v>1.993306</c:v>
                </c:pt>
                <c:pt idx="891">
                  <c:v>1.9963200000000001</c:v>
                </c:pt>
                <c:pt idx="892">
                  <c:v>1.9931430000000001</c:v>
                </c:pt>
                <c:pt idx="893">
                  <c:v>1.993196</c:v>
                </c:pt>
                <c:pt idx="894">
                  <c:v>1.9933940000000001</c:v>
                </c:pt>
                <c:pt idx="895">
                  <c:v>1.993263</c:v>
                </c:pt>
                <c:pt idx="896">
                  <c:v>1.9933190000000001</c:v>
                </c:pt>
                <c:pt idx="897">
                  <c:v>1.9930060000000001</c:v>
                </c:pt>
                <c:pt idx="898">
                  <c:v>1.99312</c:v>
                </c:pt>
                <c:pt idx="899">
                  <c:v>1.99305</c:v>
                </c:pt>
                <c:pt idx="900">
                  <c:v>1.993142</c:v>
                </c:pt>
                <c:pt idx="901">
                  <c:v>1.9932510000000001</c:v>
                </c:pt>
                <c:pt idx="902">
                  <c:v>1.993217</c:v>
                </c:pt>
                <c:pt idx="903">
                  <c:v>1.9930909999999999</c:v>
                </c:pt>
                <c:pt idx="904">
                  <c:v>1.993196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744-4100-AE93-CB9415B7DD09}"/>
            </c:ext>
          </c:extLst>
        </c:ser>
        <c:ser>
          <c:idx val="5"/>
          <c:order val="5"/>
          <c:tx>
            <c:strRef>
              <c:f>Sheet1!$G$4</c:f>
              <c:strCache>
                <c:ptCount val="1"/>
                <c:pt idx="0">
                  <c:v>60%(하이퍼로드)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val>
            <c:numRef>
              <c:f>Sheet1!$G$5:$G$909</c:f>
              <c:numCache>
                <c:formatCode>General</c:formatCode>
                <c:ptCount val="905"/>
                <c:pt idx="0">
                  <c:v>3.2695530000000002</c:v>
                </c:pt>
                <c:pt idx="1">
                  <c:v>3.3253499999999998</c:v>
                </c:pt>
                <c:pt idx="2">
                  <c:v>3.3369360000000001</c:v>
                </c:pt>
                <c:pt idx="3">
                  <c:v>3.3406989999999999</c:v>
                </c:pt>
                <c:pt idx="4">
                  <c:v>3.3335789999999998</c:v>
                </c:pt>
                <c:pt idx="5">
                  <c:v>3.3335810000000001</c:v>
                </c:pt>
                <c:pt idx="6">
                  <c:v>3.332055</c:v>
                </c:pt>
                <c:pt idx="7">
                  <c:v>3.3292639999999998</c:v>
                </c:pt>
                <c:pt idx="8">
                  <c:v>3.325761</c:v>
                </c:pt>
                <c:pt idx="9">
                  <c:v>3.3170850000000001</c:v>
                </c:pt>
                <c:pt idx="10">
                  <c:v>3.313958</c:v>
                </c:pt>
                <c:pt idx="11">
                  <c:v>3.30965</c:v>
                </c:pt>
                <c:pt idx="12">
                  <c:v>3.3065980000000001</c:v>
                </c:pt>
                <c:pt idx="13">
                  <c:v>3.3052000000000001</c:v>
                </c:pt>
                <c:pt idx="14">
                  <c:v>3.3017859999999999</c:v>
                </c:pt>
                <c:pt idx="15">
                  <c:v>3.2988620000000002</c:v>
                </c:pt>
                <c:pt idx="16">
                  <c:v>3.2970259999999998</c:v>
                </c:pt>
                <c:pt idx="17">
                  <c:v>3.2871579999999998</c:v>
                </c:pt>
                <c:pt idx="18">
                  <c:v>3.283973</c:v>
                </c:pt>
                <c:pt idx="19">
                  <c:v>3.2841930000000001</c:v>
                </c:pt>
                <c:pt idx="20">
                  <c:v>3.2803339999999999</c:v>
                </c:pt>
                <c:pt idx="21">
                  <c:v>3.27657</c:v>
                </c:pt>
                <c:pt idx="22">
                  <c:v>3.2765149999999998</c:v>
                </c:pt>
                <c:pt idx="23">
                  <c:v>3.2718180000000001</c:v>
                </c:pt>
                <c:pt idx="24">
                  <c:v>3.2713130000000001</c:v>
                </c:pt>
                <c:pt idx="25">
                  <c:v>3.26891</c:v>
                </c:pt>
                <c:pt idx="26">
                  <c:v>3.2686199999999999</c:v>
                </c:pt>
                <c:pt idx="27">
                  <c:v>3.2594289999999999</c:v>
                </c:pt>
                <c:pt idx="28">
                  <c:v>3.2540040000000001</c:v>
                </c:pt>
                <c:pt idx="29">
                  <c:v>3.2541669999999998</c:v>
                </c:pt>
                <c:pt idx="30">
                  <c:v>3.2522250000000001</c:v>
                </c:pt>
                <c:pt idx="31">
                  <c:v>3.2492190000000001</c:v>
                </c:pt>
                <c:pt idx="32">
                  <c:v>3.2478549999999999</c:v>
                </c:pt>
                <c:pt idx="33">
                  <c:v>3.2466029999999999</c:v>
                </c:pt>
                <c:pt idx="34">
                  <c:v>3.2434609999999999</c:v>
                </c:pt>
                <c:pt idx="35">
                  <c:v>3.2417180000000001</c:v>
                </c:pt>
                <c:pt idx="36">
                  <c:v>3.2385899999999999</c:v>
                </c:pt>
                <c:pt idx="37">
                  <c:v>3.2388119999999998</c:v>
                </c:pt>
                <c:pt idx="38">
                  <c:v>3.2356609999999999</c:v>
                </c:pt>
                <c:pt idx="39">
                  <c:v>3.2298580000000001</c:v>
                </c:pt>
                <c:pt idx="40">
                  <c:v>3.2279719999999998</c:v>
                </c:pt>
                <c:pt idx="41">
                  <c:v>3.2240709999999999</c:v>
                </c:pt>
                <c:pt idx="42">
                  <c:v>3.2222599999999999</c:v>
                </c:pt>
                <c:pt idx="43">
                  <c:v>3.2213449999999999</c:v>
                </c:pt>
                <c:pt idx="44">
                  <c:v>3.2172200000000002</c:v>
                </c:pt>
                <c:pt idx="45">
                  <c:v>3.2166260000000002</c:v>
                </c:pt>
                <c:pt idx="46">
                  <c:v>3.2164169999999999</c:v>
                </c:pt>
                <c:pt idx="47">
                  <c:v>3.2151999999999998</c:v>
                </c:pt>
                <c:pt idx="48">
                  <c:v>3.2134450000000001</c:v>
                </c:pt>
                <c:pt idx="49">
                  <c:v>3.209079</c:v>
                </c:pt>
                <c:pt idx="50">
                  <c:v>3.2090930000000002</c:v>
                </c:pt>
                <c:pt idx="51">
                  <c:v>3.2089810000000001</c:v>
                </c:pt>
                <c:pt idx="52">
                  <c:v>3.2058140000000002</c:v>
                </c:pt>
                <c:pt idx="53">
                  <c:v>3.2000229999999998</c:v>
                </c:pt>
                <c:pt idx="54">
                  <c:v>3.1970969999999999</c:v>
                </c:pt>
                <c:pt idx="55">
                  <c:v>3.1940879999999998</c:v>
                </c:pt>
                <c:pt idx="56">
                  <c:v>3.193902</c:v>
                </c:pt>
                <c:pt idx="57">
                  <c:v>3.1939090000000001</c:v>
                </c:pt>
                <c:pt idx="58">
                  <c:v>3.192421</c:v>
                </c:pt>
                <c:pt idx="59">
                  <c:v>3.18953</c:v>
                </c:pt>
                <c:pt idx="60">
                  <c:v>3.1894900000000002</c:v>
                </c:pt>
                <c:pt idx="61">
                  <c:v>3.1869290000000001</c:v>
                </c:pt>
                <c:pt idx="62">
                  <c:v>3.1866029999999999</c:v>
                </c:pt>
                <c:pt idx="63">
                  <c:v>3.1863060000000001</c:v>
                </c:pt>
                <c:pt idx="64">
                  <c:v>3.1844410000000001</c:v>
                </c:pt>
                <c:pt idx="65">
                  <c:v>3.1816339999999999</c:v>
                </c:pt>
                <c:pt idx="66">
                  <c:v>3.1819199999999999</c:v>
                </c:pt>
                <c:pt idx="67">
                  <c:v>3.1788910000000001</c:v>
                </c:pt>
                <c:pt idx="68">
                  <c:v>3.1789139999999998</c:v>
                </c:pt>
                <c:pt idx="69">
                  <c:v>3.179408</c:v>
                </c:pt>
                <c:pt idx="70">
                  <c:v>3.1780780000000002</c:v>
                </c:pt>
                <c:pt idx="71">
                  <c:v>3.1731470000000002</c:v>
                </c:pt>
                <c:pt idx="72">
                  <c:v>3.1701489999999999</c:v>
                </c:pt>
                <c:pt idx="73">
                  <c:v>3.1639210000000002</c:v>
                </c:pt>
                <c:pt idx="74">
                  <c:v>3.1641210000000002</c:v>
                </c:pt>
                <c:pt idx="75">
                  <c:v>3.1641309999999998</c:v>
                </c:pt>
                <c:pt idx="76">
                  <c:v>3.1641219999999999</c:v>
                </c:pt>
                <c:pt idx="77">
                  <c:v>3.1627649999999998</c:v>
                </c:pt>
                <c:pt idx="78">
                  <c:v>3.1607229999999999</c:v>
                </c:pt>
                <c:pt idx="79">
                  <c:v>3.1598989999999998</c:v>
                </c:pt>
                <c:pt idx="80">
                  <c:v>3.159732</c:v>
                </c:pt>
                <c:pt idx="81">
                  <c:v>3.1567820000000002</c:v>
                </c:pt>
                <c:pt idx="82">
                  <c:v>3.1564320000000001</c:v>
                </c:pt>
                <c:pt idx="83">
                  <c:v>3.1567340000000002</c:v>
                </c:pt>
                <c:pt idx="84">
                  <c:v>3.1554690000000001</c:v>
                </c:pt>
                <c:pt idx="85">
                  <c:v>3.1536580000000001</c:v>
                </c:pt>
                <c:pt idx="86">
                  <c:v>3.153619</c:v>
                </c:pt>
                <c:pt idx="87">
                  <c:v>3.1520130000000002</c:v>
                </c:pt>
                <c:pt idx="88">
                  <c:v>3.148876</c:v>
                </c:pt>
                <c:pt idx="89">
                  <c:v>3.148612</c:v>
                </c:pt>
                <c:pt idx="90">
                  <c:v>3.1486830000000001</c:v>
                </c:pt>
                <c:pt idx="91">
                  <c:v>3.148822</c:v>
                </c:pt>
                <c:pt idx="92">
                  <c:v>3.1457649999999999</c:v>
                </c:pt>
                <c:pt idx="93">
                  <c:v>3.1426850000000002</c:v>
                </c:pt>
                <c:pt idx="94">
                  <c:v>3.1396860000000002</c:v>
                </c:pt>
                <c:pt idx="95">
                  <c:v>3.1392880000000001</c:v>
                </c:pt>
                <c:pt idx="96">
                  <c:v>3.1335959999999998</c:v>
                </c:pt>
                <c:pt idx="97">
                  <c:v>3.1341489999999999</c:v>
                </c:pt>
                <c:pt idx="98">
                  <c:v>3.1336390000000001</c:v>
                </c:pt>
                <c:pt idx="99">
                  <c:v>3.1336249999999999</c:v>
                </c:pt>
                <c:pt idx="100">
                  <c:v>3.1323319999999999</c:v>
                </c:pt>
                <c:pt idx="101">
                  <c:v>3.132209</c:v>
                </c:pt>
                <c:pt idx="102">
                  <c:v>3.1309969999999998</c:v>
                </c:pt>
                <c:pt idx="103">
                  <c:v>3.1308039999999999</c:v>
                </c:pt>
                <c:pt idx="104">
                  <c:v>3.1262159999999999</c:v>
                </c:pt>
                <c:pt idx="105">
                  <c:v>3.126341</c:v>
                </c:pt>
                <c:pt idx="106">
                  <c:v>3.1259359999999998</c:v>
                </c:pt>
                <c:pt idx="107">
                  <c:v>3.126347</c:v>
                </c:pt>
                <c:pt idx="108">
                  <c:v>3.1262219999999998</c:v>
                </c:pt>
                <c:pt idx="109">
                  <c:v>3.126163</c:v>
                </c:pt>
                <c:pt idx="110">
                  <c:v>3.1261130000000001</c:v>
                </c:pt>
                <c:pt idx="111">
                  <c:v>3.1230449999999998</c:v>
                </c:pt>
                <c:pt idx="112">
                  <c:v>3.1214469999999999</c:v>
                </c:pt>
                <c:pt idx="113">
                  <c:v>3.1214529999999998</c:v>
                </c:pt>
                <c:pt idx="114">
                  <c:v>3.1183350000000001</c:v>
                </c:pt>
                <c:pt idx="115">
                  <c:v>3.1182539999999999</c:v>
                </c:pt>
                <c:pt idx="116">
                  <c:v>3.1187719999999999</c:v>
                </c:pt>
                <c:pt idx="117">
                  <c:v>3.1184219999999998</c:v>
                </c:pt>
                <c:pt idx="118">
                  <c:v>3.118601</c:v>
                </c:pt>
                <c:pt idx="119">
                  <c:v>3.115434</c:v>
                </c:pt>
                <c:pt idx="120">
                  <c:v>3.118331</c:v>
                </c:pt>
                <c:pt idx="121">
                  <c:v>3.115548</c:v>
                </c:pt>
                <c:pt idx="122">
                  <c:v>3.1123799999999999</c:v>
                </c:pt>
                <c:pt idx="123">
                  <c:v>3.1068020000000001</c:v>
                </c:pt>
                <c:pt idx="124">
                  <c:v>3.1070289999999998</c:v>
                </c:pt>
                <c:pt idx="125">
                  <c:v>3.1067670000000001</c:v>
                </c:pt>
                <c:pt idx="126">
                  <c:v>3.1043790000000002</c:v>
                </c:pt>
                <c:pt idx="127">
                  <c:v>3.1039680000000001</c:v>
                </c:pt>
                <c:pt idx="128">
                  <c:v>3.1037340000000002</c:v>
                </c:pt>
                <c:pt idx="129">
                  <c:v>3.103793</c:v>
                </c:pt>
                <c:pt idx="130">
                  <c:v>3.1022340000000002</c:v>
                </c:pt>
                <c:pt idx="131">
                  <c:v>3.10242</c:v>
                </c:pt>
                <c:pt idx="132">
                  <c:v>3.1007449999999999</c:v>
                </c:pt>
                <c:pt idx="133">
                  <c:v>3.1002320000000001</c:v>
                </c:pt>
                <c:pt idx="134">
                  <c:v>3.097988</c:v>
                </c:pt>
                <c:pt idx="135">
                  <c:v>3.0964930000000002</c:v>
                </c:pt>
                <c:pt idx="136">
                  <c:v>3.0962990000000001</c:v>
                </c:pt>
                <c:pt idx="137">
                  <c:v>3.096435</c:v>
                </c:pt>
                <c:pt idx="138">
                  <c:v>3.0962689999999999</c:v>
                </c:pt>
                <c:pt idx="139">
                  <c:v>3.0965039999999999</c:v>
                </c:pt>
                <c:pt idx="140">
                  <c:v>3.0960939999999999</c:v>
                </c:pt>
                <c:pt idx="141">
                  <c:v>3.0946769999999999</c:v>
                </c:pt>
                <c:pt idx="142">
                  <c:v>3.094862</c:v>
                </c:pt>
                <c:pt idx="143">
                  <c:v>3.0934059999999999</c:v>
                </c:pt>
                <c:pt idx="144">
                  <c:v>3.0934810000000001</c:v>
                </c:pt>
                <c:pt idx="145">
                  <c:v>3.0917180000000002</c:v>
                </c:pt>
                <c:pt idx="146">
                  <c:v>3.0904219999999998</c:v>
                </c:pt>
                <c:pt idx="147">
                  <c:v>3.0886330000000002</c:v>
                </c:pt>
                <c:pt idx="148">
                  <c:v>3.0887449999999999</c:v>
                </c:pt>
                <c:pt idx="149">
                  <c:v>3.0885220000000002</c:v>
                </c:pt>
                <c:pt idx="150">
                  <c:v>3.0884490000000002</c:v>
                </c:pt>
                <c:pt idx="151">
                  <c:v>3.088746</c:v>
                </c:pt>
                <c:pt idx="152">
                  <c:v>3.088581</c:v>
                </c:pt>
                <c:pt idx="153">
                  <c:v>3.0889160000000002</c:v>
                </c:pt>
                <c:pt idx="154">
                  <c:v>3.0842109999999998</c:v>
                </c:pt>
                <c:pt idx="155">
                  <c:v>3.08264</c:v>
                </c:pt>
                <c:pt idx="156">
                  <c:v>3.0829219999999999</c:v>
                </c:pt>
                <c:pt idx="157">
                  <c:v>3.082611</c:v>
                </c:pt>
                <c:pt idx="158">
                  <c:v>3.076873</c:v>
                </c:pt>
                <c:pt idx="159">
                  <c:v>3.0737109999999999</c:v>
                </c:pt>
                <c:pt idx="160">
                  <c:v>3.0770330000000001</c:v>
                </c:pt>
                <c:pt idx="161">
                  <c:v>3.0736819999999998</c:v>
                </c:pt>
                <c:pt idx="162">
                  <c:v>3.073804</c:v>
                </c:pt>
                <c:pt idx="163">
                  <c:v>3.0736479999999999</c:v>
                </c:pt>
                <c:pt idx="164">
                  <c:v>3.0735730000000001</c:v>
                </c:pt>
                <c:pt idx="165">
                  <c:v>3.0738799999999999</c:v>
                </c:pt>
                <c:pt idx="166">
                  <c:v>3.0723410000000002</c:v>
                </c:pt>
                <c:pt idx="167">
                  <c:v>3.0725389999999999</c:v>
                </c:pt>
                <c:pt idx="168">
                  <c:v>3.071018</c:v>
                </c:pt>
                <c:pt idx="169">
                  <c:v>3.0709010000000001</c:v>
                </c:pt>
                <c:pt idx="170">
                  <c:v>3.0693519999999999</c:v>
                </c:pt>
                <c:pt idx="171">
                  <c:v>3.069423</c:v>
                </c:pt>
                <c:pt idx="172">
                  <c:v>3.0663200000000002</c:v>
                </c:pt>
                <c:pt idx="173">
                  <c:v>3.066551</c:v>
                </c:pt>
                <c:pt idx="174">
                  <c:v>3.0664340000000001</c:v>
                </c:pt>
                <c:pt idx="175">
                  <c:v>3.0662660000000002</c:v>
                </c:pt>
                <c:pt idx="176">
                  <c:v>3.0665360000000002</c:v>
                </c:pt>
                <c:pt idx="177">
                  <c:v>3.0664120000000001</c:v>
                </c:pt>
                <c:pt idx="178">
                  <c:v>3.066087</c:v>
                </c:pt>
                <c:pt idx="179">
                  <c:v>3.0662240000000001</c:v>
                </c:pt>
                <c:pt idx="180">
                  <c:v>3.0646620000000002</c:v>
                </c:pt>
                <c:pt idx="181">
                  <c:v>3.0629789999999999</c:v>
                </c:pt>
                <c:pt idx="182">
                  <c:v>3.063561</c:v>
                </c:pt>
                <c:pt idx="183">
                  <c:v>3.0616690000000002</c:v>
                </c:pt>
                <c:pt idx="184">
                  <c:v>3.0598429999999999</c:v>
                </c:pt>
                <c:pt idx="185">
                  <c:v>3.0586479999999998</c:v>
                </c:pt>
                <c:pt idx="186">
                  <c:v>3.0600309999999999</c:v>
                </c:pt>
                <c:pt idx="187">
                  <c:v>3.0587870000000001</c:v>
                </c:pt>
                <c:pt idx="188">
                  <c:v>3.0583309999999999</c:v>
                </c:pt>
                <c:pt idx="189">
                  <c:v>3.0587930000000001</c:v>
                </c:pt>
                <c:pt idx="190">
                  <c:v>3.0584210000000001</c:v>
                </c:pt>
                <c:pt idx="191">
                  <c:v>3.0585369999999998</c:v>
                </c:pt>
                <c:pt idx="192">
                  <c:v>3.0554489999999999</c:v>
                </c:pt>
                <c:pt idx="193">
                  <c:v>3.0583230000000001</c:v>
                </c:pt>
                <c:pt idx="194">
                  <c:v>3.0556839999999998</c:v>
                </c:pt>
                <c:pt idx="195">
                  <c:v>3.0526559999999998</c:v>
                </c:pt>
                <c:pt idx="196">
                  <c:v>3.0493800000000002</c:v>
                </c:pt>
                <c:pt idx="197">
                  <c:v>3.049671</c:v>
                </c:pt>
                <c:pt idx="198">
                  <c:v>3.0463909999999998</c:v>
                </c:pt>
                <c:pt idx="199">
                  <c:v>3.045102</c:v>
                </c:pt>
                <c:pt idx="200">
                  <c:v>3.0437470000000002</c:v>
                </c:pt>
                <c:pt idx="201">
                  <c:v>3.043777</c:v>
                </c:pt>
                <c:pt idx="202">
                  <c:v>3.043679</c:v>
                </c:pt>
                <c:pt idx="203">
                  <c:v>3.043968</c:v>
                </c:pt>
                <c:pt idx="204">
                  <c:v>3.0437430000000001</c:v>
                </c:pt>
                <c:pt idx="205">
                  <c:v>3.0439539999999998</c:v>
                </c:pt>
                <c:pt idx="206">
                  <c:v>3.0439949999999998</c:v>
                </c:pt>
                <c:pt idx="207">
                  <c:v>3.0422539999999998</c:v>
                </c:pt>
                <c:pt idx="208">
                  <c:v>3.0421840000000002</c:v>
                </c:pt>
                <c:pt idx="209">
                  <c:v>3.040918</c:v>
                </c:pt>
                <c:pt idx="210">
                  <c:v>3.0393889999999999</c:v>
                </c:pt>
                <c:pt idx="211">
                  <c:v>3.039418</c:v>
                </c:pt>
                <c:pt idx="212">
                  <c:v>3.0389689999999998</c:v>
                </c:pt>
                <c:pt idx="213">
                  <c:v>3.0377290000000001</c:v>
                </c:pt>
                <c:pt idx="214">
                  <c:v>3.0360909999999999</c:v>
                </c:pt>
                <c:pt idx="215">
                  <c:v>3.0360230000000001</c:v>
                </c:pt>
                <c:pt idx="216">
                  <c:v>3.0364140000000002</c:v>
                </c:pt>
                <c:pt idx="217">
                  <c:v>3.036241</c:v>
                </c:pt>
                <c:pt idx="218">
                  <c:v>3.036365</c:v>
                </c:pt>
                <c:pt idx="219">
                  <c:v>3.0363370000000001</c:v>
                </c:pt>
                <c:pt idx="220">
                  <c:v>3.036419</c:v>
                </c:pt>
                <c:pt idx="221">
                  <c:v>3.0363579999999999</c:v>
                </c:pt>
                <c:pt idx="222">
                  <c:v>3.0363829999999998</c:v>
                </c:pt>
                <c:pt idx="223">
                  <c:v>3.0339969999999998</c:v>
                </c:pt>
                <c:pt idx="224">
                  <c:v>3.033226</c:v>
                </c:pt>
                <c:pt idx="225">
                  <c:v>3.0316649999999998</c:v>
                </c:pt>
                <c:pt idx="226">
                  <c:v>3.0319539999999998</c:v>
                </c:pt>
                <c:pt idx="227">
                  <c:v>3.0318100000000001</c:v>
                </c:pt>
                <c:pt idx="228">
                  <c:v>3.0317210000000001</c:v>
                </c:pt>
                <c:pt idx="229">
                  <c:v>3.0283959999999999</c:v>
                </c:pt>
                <c:pt idx="230">
                  <c:v>3.0286599999999999</c:v>
                </c:pt>
                <c:pt idx="231">
                  <c:v>3.0288240000000002</c:v>
                </c:pt>
                <c:pt idx="232">
                  <c:v>3.028715</c:v>
                </c:pt>
                <c:pt idx="233">
                  <c:v>3.0286309999999999</c:v>
                </c:pt>
                <c:pt idx="234">
                  <c:v>3.0290020000000002</c:v>
                </c:pt>
                <c:pt idx="235">
                  <c:v>3.0286309999999999</c:v>
                </c:pt>
                <c:pt idx="236">
                  <c:v>3.028321</c:v>
                </c:pt>
                <c:pt idx="237">
                  <c:v>3.028492</c:v>
                </c:pt>
                <c:pt idx="238">
                  <c:v>3.0230640000000002</c:v>
                </c:pt>
                <c:pt idx="239">
                  <c:v>3.0225930000000001</c:v>
                </c:pt>
                <c:pt idx="240">
                  <c:v>3.022519</c:v>
                </c:pt>
                <c:pt idx="241">
                  <c:v>3.0227979999999999</c:v>
                </c:pt>
                <c:pt idx="242">
                  <c:v>3.01953</c:v>
                </c:pt>
                <c:pt idx="243">
                  <c:v>3.019943</c:v>
                </c:pt>
                <c:pt idx="244">
                  <c:v>3.0134259999999999</c:v>
                </c:pt>
                <c:pt idx="245">
                  <c:v>3.0165229999999998</c:v>
                </c:pt>
                <c:pt idx="246">
                  <c:v>3.0165959999999998</c:v>
                </c:pt>
                <c:pt idx="247">
                  <c:v>3.0135010000000002</c:v>
                </c:pt>
                <c:pt idx="248">
                  <c:v>3.0134889999999999</c:v>
                </c:pt>
                <c:pt idx="249">
                  <c:v>3.0132859999999999</c:v>
                </c:pt>
                <c:pt idx="250">
                  <c:v>3.0136479999999999</c:v>
                </c:pt>
                <c:pt idx="251">
                  <c:v>3.0138859999999998</c:v>
                </c:pt>
                <c:pt idx="252">
                  <c:v>3.0135049999999999</c:v>
                </c:pt>
                <c:pt idx="253">
                  <c:v>3.013652</c:v>
                </c:pt>
                <c:pt idx="254">
                  <c:v>3.0136029999999998</c:v>
                </c:pt>
                <c:pt idx="255">
                  <c:v>3.0119910000000001</c:v>
                </c:pt>
                <c:pt idx="256">
                  <c:v>3.0122949999999999</c:v>
                </c:pt>
                <c:pt idx="257">
                  <c:v>3.0105940000000002</c:v>
                </c:pt>
                <c:pt idx="258">
                  <c:v>3.010615</c:v>
                </c:pt>
                <c:pt idx="259">
                  <c:v>3.0104109999999999</c:v>
                </c:pt>
                <c:pt idx="260">
                  <c:v>3.0089950000000001</c:v>
                </c:pt>
                <c:pt idx="261">
                  <c:v>3.0090710000000001</c:v>
                </c:pt>
                <c:pt idx="262">
                  <c:v>3.007412</c:v>
                </c:pt>
                <c:pt idx="263">
                  <c:v>3.005935</c:v>
                </c:pt>
                <c:pt idx="264">
                  <c:v>3.005992</c:v>
                </c:pt>
                <c:pt idx="265">
                  <c:v>3.0058199999999999</c:v>
                </c:pt>
                <c:pt idx="266">
                  <c:v>3.0060570000000002</c:v>
                </c:pt>
                <c:pt idx="267">
                  <c:v>3.0063960000000001</c:v>
                </c:pt>
                <c:pt idx="268">
                  <c:v>3.0060850000000001</c:v>
                </c:pt>
                <c:pt idx="269">
                  <c:v>3.0060419999999999</c:v>
                </c:pt>
                <c:pt idx="270">
                  <c:v>3.0059939999999998</c:v>
                </c:pt>
                <c:pt idx="271">
                  <c:v>3.0060769999999999</c:v>
                </c:pt>
                <c:pt idx="272">
                  <c:v>3.0043150000000001</c:v>
                </c:pt>
                <c:pt idx="273">
                  <c:v>3.003177</c:v>
                </c:pt>
                <c:pt idx="274">
                  <c:v>3.0028410000000001</c:v>
                </c:pt>
                <c:pt idx="275">
                  <c:v>3.0026440000000001</c:v>
                </c:pt>
                <c:pt idx="276">
                  <c:v>3.0014970000000001</c:v>
                </c:pt>
                <c:pt idx="277">
                  <c:v>3.0012970000000001</c:v>
                </c:pt>
                <c:pt idx="278">
                  <c:v>2.999698</c:v>
                </c:pt>
                <c:pt idx="279">
                  <c:v>2.999889</c:v>
                </c:pt>
                <c:pt idx="280">
                  <c:v>2.9985379999999999</c:v>
                </c:pt>
                <c:pt idx="281">
                  <c:v>2.9981260000000001</c:v>
                </c:pt>
                <c:pt idx="282">
                  <c:v>2.9981719999999998</c:v>
                </c:pt>
                <c:pt idx="283">
                  <c:v>2.998138</c:v>
                </c:pt>
                <c:pt idx="284">
                  <c:v>2.9983309999999999</c:v>
                </c:pt>
                <c:pt idx="285">
                  <c:v>2.998418</c:v>
                </c:pt>
                <c:pt idx="286">
                  <c:v>2.9984220000000001</c:v>
                </c:pt>
                <c:pt idx="287">
                  <c:v>2.9982139999999999</c:v>
                </c:pt>
                <c:pt idx="288">
                  <c:v>2.9955699999999998</c:v>
                </c:pt>
                <c:pt idx="289">
                  <c:v>2.9981909999999998</c:v>
                </c:pt>
                <c:pt idx="290">
                  <c:v>2.9953159999999999</c:v>
                </c:pt>
                <c:pt idx="291">
                  <c:v>2.993792</c:v>
                </c:pt>
                <c:pt idx="292">
                  <c:v>2.9925980000000001</c:v>
                </c:pt>
                <c:pt idx="293">
                  <c:v>2.992461</c:v>
                </c:pt>
                <c:pt idx="294">
                  <c:v>2.9896449999999999</c:v>
                </c:pt>
                <c:pt idx="295">
                  <c:v>2.989382</c:v>
                </c:pt>
                <c:pt idx="296">
                  <c:v>2.986488</c:v>
                </c:pt>
                <c:pt idx="297">
                  <c:v>2.9867319999999999</c:v>
                </c:pt>
                <c:pt idx="298">
                  <c:v>2.9836420000000001</c:v>
                </c:pt>
                <c:pt idx="299">
                  <c:v>2.9834559999999999</c:v>
                </c:pt>
                <c:pt idx="300">
                  <c:v>2.983673</c:v>
                </c:pt>
                <c:pt idx="301">
                  <c:v>2.9835090000000002</c:v>
                </c:pt>
                <c:pt idx="302">
                  <c:v>2.983619</c:v>
                </c:pt>
                <c:pt idx="303">
                  <c:v>2.9836140000000002</c:v>
                </c:pt>
                <c:pt idx="304">
                  <c:v>2.9834770000000002</c:v>
                </c:pt>
                <c:pt idx="305">
                  <c:v>2.9835950000000002</c:v>
                </c:pt>
                <c:pt idx="306">
                  <c:v>2.9820570000000002</c:v>
                </c:pt>
                <c:pt idx="307">
                  <c:v>2.9819830000000001</c:v>
                </c:pt>
                <c:pt idx="308">
                  <c:v>2.9810599999999998</c:v>
                </c:pt>
                <c:pt idx="309">
                  <c:v>2.9803760000000001</c:v>
                </c:pt>
                <c:pt idx="310">
                  <c:v>2.9792779999999999</c:v>
                </c:pt>
                <c:pt idx="311">
                  <c:v>2.9791599999999998</c:v>
                </c:pt>
                <c:pt idx="312">
                  <c:v>2.9790030000000001</c:v>
                </c:pt>
                <c:pt idx="313">
                  <c:v>2.977903</c:v>
                </c:pt>
                <c:pt idx="314">
                  <c:v>2.9759519999999999</c:v>
                </c:pt>
                <c:pt idx="315">
                  <c:v>2.9762080000000002</c:v>
                </c:pt>
                <c:pt idx="316">
                  <c:v>2.9757560000000001</c:v>
                </c:pt>
                <c:pt idx="317">
                  <c:v>2.976175</c:v>
                </c:pt>
                <c:pt idx="318">
                  <c:v>2.9761669999999998</c:v>
                </c:pt>
                <c:pt idx="319">
                  <c:v>2.9760749999999998</c:v>
                </c:pt>
                <c:pt idx="320">
                  <c:v>2.9761880000000001</c:v>
                </c:pt>
                <c:pt idx="321">
                  <c:v>2.975927</c:v>
                </c:pt>
                <c:pt idx="322">
                  <c:v>2.9743849999999998</c:v>
                </c:pt>
                <c:pt idx="323">
                  <c:v>2.9760779999999998</c:v>
                </c:pt>
                <c:pt idx="324">
                  <c:v>2.9728680000000001</c:v>
                </c:pt>
                <c:pt idx="325">
                  <c:v>2.9716960000000001</c:v>
                </c:pt>
                <c:pt idx="326">
                  <c:v>2.9729559999999999</c:v>
                </c:pt>
                <c:pt idx="327">
                  <c:v>2.9715210000000001</c:v>
                </c:pt>
                <c:pt idx="328">
                  <c:v>2.9716520000000002</c:v>
                </c:pt>
                <c:pt idx="329">
                  <c:v>2.9683869999999999</c:v>
                </c:pt>
                <c:pt idx="330">
                  <c:v>2.9685109999999999</c:v>
                </c:pt>
                <c:pt idx="331">
                  <c:v>2.9682019999999998</c:v>
                </c:pt>
                <c:pt idx="332">
                  <c:v>2.9684490000000001</c:v>
                </c:pt>
                <c:pt idx="333">
                  <c:v>2.968261</c:v>
                </c:pt>
                <c:pt idx="334">
                  <c:v>2.9683540000000002</c:v>
                </c:pt>
                <c:pt idx="335">
                  <c:v>2.9684170000000001</c:v>
                </c:pt>
                <c:pt idx="336">
                  <c:v>2.9685899999999998</c:v>
                </c:pt>
                <c:pt idx="337">
                  <c:v>2.9653209999999999</c:v>
                </c:pt>
                <c:pt idx="338">
                  <c:v>2.9655550000000002</c:v>
                </c:pt>
                <c:pt idx="339">
                  <c:v>2.96576</c:v>
                </c:pt>
                <c:pt idx="340">
                  <c:v>2.9623949999999999</c:v>
                </c:pt>
                <c:pt idx="341">
                  <c:v>2.9594610000000001</c:v>
                </c:pt>
                <c:pt idx="342">
                  <c:v>2.9596689999999999</c:v>
                </c:pt>
                <c:pt idx="343">
                  <c:v>2.959387</c:v>
                </c:pt>
                <c:pt idx="344">
                  <c:v>2.955762</c:v>
                </c:pt>
                <c:pt idx="345">
                  <c:v>2.953516</c:v>
                </c:pt>
                <c:pt idx="346">
                  <c:v>2.9535990000000001</c:v>
                </c:pt>
                <c:pt idx="347">
                  <c:v>2.9532880000000001</c:v>
                </c:pt>
                <c:pt idx="348">
                  <c:v>2.9536609999999999</c:v>
                </c:pt>
                <c:pt idx="349">
                  <c:v>2.9534340000000001</c:v>
                </c:pt>
                <c:pt idx="350">
                  <c:v>2.9533640000000001</c:v>
                </c:pt>
                <c:pt idx="351">
                  <c:v>2.9537960000000001</c:v>
                </c:pt>
                <c:pt idx="352">
                  <c:v>2.9534419999999999</c:v>
                </c:pt>
                <c:pt idx="353">
                  <c:v>2.9536169999999999</c:v>
                </c:pt>
                <c:pt idx="354">
                  <c:v>2.953783</c:v>
                </c:pt>
                <c:pt idx="355">
                  <c:v>2.9518789999999999</c:v>
                </c:pt>
                <c:pt idx="356">
                  <c:v>2.9520719999999998</c:v>
                </c:pt>
                <c:pt idx="357">
                  <c:v>2.949001</c:v>
                </c:pt>
                <c:pt idx="358">
                  <c:v>2.949014</c:v>
                </c:pt>
                <c:pt idx="359">
                  <c:v>2.948223</c:v>
                </c:pt>
                <c:pt idx="360">
                  <c:v>2.9459689999999998</c:v>
                </c:pt>
                <c:pt idx="361">
                  <c:v>2.9457930000000001</c:v>
                </c:pt>
                <c:pt idx="362">
                  <c:v>2.9460730000000002</c:v>
                </c:pt>
                <c:pt idx="363">
                  <c:v>2.9460440000000001</c:v>
                </c:pt>
                <c:pt idx="364">
                  <c:v>2.9459339999999998</c:v>
                </c:pt>
                <c:pt idx="365">
                  <c:v>2.945964</c:v>
                </c:pt>
                <c:pt idx="366">
                  <c:v>2.9458709999999999</c:v>
                </c:pt>
                <c:pt idx="367">
                  <c:v>2.9461719999999998</c:v>
                </c:pt>
                <c:pt idx="368">
                  <c:v>2.9456060000000002</c:v>
                </c:pt>
                <c:pt idx="369">
                  <c:v>2.9445329999999998</c:v>
                </c:pt>
                <c:pt idx="370">
                  <c:v>2.9442870000000001</c:v>
                </c:pt>
                <c:pt idx="371">
                  <c:v>2.9414699999999998</c:v>
                </c:pt>
                <c:pt idx="372">
                  <c:v>2.9411649999999998</c:v>
                </c:pt>
                <c:pt idx="373">
                  <c:v>2.9411779999999998</c:v>
                </c:pt>
                <c:pt idx="374">
                  <c:v>2.9385650000000001</c:v>
                </c:pt>
                <c:pt idx="375">
                  <c:v>2.9382839999999999</c:v>
                </c:pt>
                <c:pt idx="376">
                  <c:v>2.9383249999999999</c:v>
                </c:pt>
                <c:pt idx="377">
                  <c:v>2.9380739999999999</c:v>
                </c:pt>
                <c:pt idx="378">
                  <c:v>2.9383370000000002</c:v>
                </c:pt>
                <c:pt idx="379">
                  <c:v>2.938158</c:v>
                </c:pt>
                <c:pt idx="380">
                  <c:v>2.938097</c:v>
                </c:pt>
                <c:pt idx="381">
                  <c:v>2.936706</c:v>
                </c:pt>
                <c:pt idx="382">
                  <c:v>2.9355090000000001</c:v>
                </c:pt>
                <c:pt idx="383">
                  <c:v>2.9323410000000001</c:v>
                </c:pt>
                <c:pt idx="384">
                  <c:v>2.9325939999999999</c:v>
                </c:pt>
                <c:pt idx="385">
                  <c:v>2.9297279999999999</c:v>
                </c:pt>
                <c:pt idx="386">
                  <c:v>2.9292609999999999</c:v>
                </c:pt>
                <c:pt idx="387">
                  <c:v>2.9237649999999999</c:v>
                </c:pt>
                <c:pt idx="388">
                  <c:v>2.9240979999999999</c:v>
                </c:pt>
                <c:pt idx="389">
                  <c:v>2.9237329999999999</c:v>
                </c:pt>
                <c:pt idx="390">
                  <c:v>2.9236209999999998</c:v>
                </c:pt>
                <c:pt idx="391">
                  <c:v>2.9235150000000001</c:v>
                </c:pt>
                <c:pt idx="392">
                  <c:v>2.922053</c:v>
                </c:pt>
                <c:pt idx="393">
                  <c:v>2.9206819999999998</c:v>
                </c:pt>
                <c:pt idx="394">
                  <c:v>2.9190299999999998</c:v>
                </c:pt>
                <c:pt idx="395">
                  <c:v>2.9192520000000002</c:v>
                </c:pt>
                <c:pt idx="396">
                  <c:v>2.9174690000000001</c:v>
                </c:pt>
                <c:pt idx="397">
                  <c:v>2.9159760000000001</c:v>
                </c:pt>
                <c:pt idx="398">
                  <c:v>2.9159090000000001</c:v>
                </c:pt>
                <c:pt idx="399">
                  <c:v>2.9161389999999998</c:v>
                </c:pt>
                <c:pt idx="400">
                  <c:v>2.9160810000000001</c:v>
                </c:pt>
                <c:pt idx="401">
                  <c:v>2.9160339999999998</c:v>
                </c:pt>
                <c:pt idx="402">
                  <c:v>2.914533</c:v>
                </c:pt>
                <c:pt idx="403">
                  <c:v>2.912947</c:v>
                </c:pt>
                <c:pt idx="404">
                  <c:v>2.909211</c:v>
                </c:pt>
                <c:pt idx="405">
                  <c:v>2.908455</c:v>
                </c:pt>
                <c:pt idx="406">
                  <c:v>2.9085670000000001</c:v>
                </c:pt>
                <c:pt idx="407">
                  <c:v>2.9084340000000002</c:v>
                </c:pt>
                <c:pt idx="408">
                  <c:v>2.90856</c:v>
                </c:pt>
                <c:pt idx="409">
                  <c:v>2.908239</c:v>
                </c:pt>
                <c:pt idx="410">
                  <c:v>2.9086189999999998</c:v>
                </c:pt>
                <c:pt idx="411">
                  <c:v>2.9081830000000002</c:v>
                </c:pt>
                <c:pt idx="412">
                  <c:v>2.9054880000000001</c:v>
                </c:pt>
                <c:pt idx="413">
                  <c:v>2.9085619999999999</c:v>
                </c:pt>
                <c:pt idx="414">
                  <c:v>2.9050699999999998</c:v>
                </c:pt>
                <c:pt idx="415">
                  <c:v>2.8991730000000002</c:v>
                </c:pt>
                <c:pt idx="416">
                  <c:v>2.8997639999999998</c:v>
                </c:pt>
                <c:pt idx="417">
                  <c:v>2.8936120000000001</c:v>
                </c:pt>
                <c:pt idx="418">
                  <c:v>2.8932060000000002</c:v>
                </c:pt>
                <c:pt idx="419">
                  <c:v>2.8934280000000001</c:v>
                </c:pt>
                <c:pt idx="420">
                  <c:v>2.8933710000000001</c:v>
                </c:pt>
                <c:pt idx="421">
                  <c:v>2.8935849999999999</c:v>
                </c:pt>
                <c:pt idx="422">
                  <c:v>2.89324</c:v>
                </c:pt>
                <c:pt idx="423">
                  <c:v>2.89398</c:v>
                </c:pt>
                <c:pt idx="424">
                  <c:v>2.8932030000000002</c:v>
                </c:pt>
                <c:pt idx="425">
                  <c:v>2.8917630000000001</c:v>
                </c:pt>
                <c:pt idx="426">
                  <c:v>2.8887130000000001</c:v>
                </c:pt>
                <c:pt idx="427">
                  <c:v>2.8863629999999998</c:v>
                </c:pt>
                <c:pt idx="428">
                  <c:v>2.885694</c:v>
                </c:pt>
                <c:pt idx="429">
                  <c:v>2.8857590000000002</c:v>
                </c:pt>
                <c:pt idx="430">
                  <c:v>2.885799</c:v>
                </c:pt>
                <c:pt idx="431">
                  <c:v>2.8854669999999998</c:v>
                </c:pt>
                <c:pt idx="432">
                  <c:v>2.885618</c:v>
                </c:pt>
                <c:pt idx="433">
                  <c:v>2.8855789999999999</c:v>
                </c:pt>
                <c:pt idx="434">
                  <c:v>2.8859270000000001</c:v>
                </c:pt>
                <c:pt idx="435">
                  <c:v>2.88517</c:v>
                </c:pt>
                <c:pt idx="436">
                  <c:v>2.881008</c:v>
                </c:pt>
                <c:pt idx="437">
                  <c:v>2.879343</c:v>
                </c:pt>
                <c:pt idx="438">
                  <c:v>2.8777140000000001</c:v>
                </c:pt>
                <c:pt idx="439">
                  <c:v>2.8777089999999999</c:v>
                </c:pt>
                <c:pt idx="440">
                  <c:v>2.8777539999999999</c:v>
                </c:pt>
                <c:pt idx="441">
                  <c:v>2.8778269999999999</c:v>
                </c:pt>
                <c:pt idx="442">
                  <c:v>2.874851</c:v>
                </c:pt>
                <c:pt idx="443">
                  <c:v>2.8780730000000001</c:v>
                </c:pt>
                <c:pt idx="444">
                  <c:v>2.875667</c:v>
                </c:pt>
                <c:pt idx="445">
                  <c:v>2.8691840000000002</c:v>
                </c:pt>
                <c:pt idx="446">
                  <c:v>2.8691629999999999</c:v>
                </c:pt>
                <c:pt idx="447">
                  <c:v>2.8632409999999999</c:v>
                </c:pt>
                <c:pt idx="448">
                  <c:v>2.8631929999999999</c:v>
                </c:pt>
                <c:pt idx="449">
                  <c:v>2.8633799999999998</c:v>
                </c:pt>
                <c:pt idx="450">
                  <c:v>2.8633690000000001</c:v>
                </c:pt>
                <c:pt idx="451">
                  <c:v>2.8623660000000002</c:v>
                </c:pt>
                <c:pt idx="452">
                  <c:v>2.8604579999999999</c:v>
                </c:pt>
                <c:pt idx="453">
                  <c:v>2.860439</c:v>
                </c:pt>
                <c:pt idx="454">
                  <c:v>2.8560590000000001</c:v>
                </c:pt>
                <c:pt idx="455">
                  <c:v>2.8559800000000002</c:v>
                </c:pt>
                <c:pt idx="456">
                  <c:v>2.856147</c:v>
                </c:pt>
                <c:pt idx="457">
                  <c:v>2.8557709999999998</c:v>
                </c:pt>
                <c:pt idx="458">
                  <c:v>2.8557250000000001</c:v>
                </c:pt>
                <c:pt idx="459">
                  <c:v>2.851394</c:v>
                </c:pt>
                <c:pt idx="460">
                  <c:v>2.851372</c:v>
                </c:pt>
                <c:pt idx="461">
                  <c:v>2.8483170000000002</c:v>
                </c:pt>
                <c:pt idx="462">
                  <c:v>2.848141</c:v>
                </c:pt>
                <c:pt idx="463">
                  <c:v>2.8481920000000001</c:v>
                </c:pt>
                <c:pt idx="464">
                  <c:v>2.8482850000000002</c:v>
                </c:pt>
                <c:pt idx="465">
                  <c:v>2.8428170000000001</c:v>
                </c:pt>
                <c:pt idx="466">
                  <c:v>2.8364189999999998</c:v>
                </c:pt>
                <c:pt idx="467">
                  <c:v>2.8336589999999999</c:v>
                </c:pt>
                <c:pt idx="468">
                  <c:v>2.833367</c:v>
                </c:pt>
                <c:pt idx="469">
                  <c:v>2.8331919999999999</c:v>
                </c:pt>
                <c:pt idx="470">
                  <c:v>2.83257</c:v>
                </c:pt>
                <c:pt idx="471">
                  <c:v>2.8277549999999998</c:v>
                </c:pt>
                <c:pt idx="472">
                  <c:v>2.826308</c:v>
                </c:pt>
                <c:pt idx="473">
                  <c:v>2.8261379999999998</c:v>
                </c:pt>
                <c:pt idx="474">
                  <c:v>2.826012</c:v>
                </c:pt>
                <c:pt idx="475">
                  <c:v>2.8244199999999999</c:v>
                </c:pt>
                <c:pt idx="476">
                  <c:v>2.8209249999999999</c:v>
                </c:pt>
                <c:pt idx="477">
                  <c:v>2.818308</c:v>
                </c:pt>
                <c:pt idx="478">
                  <c:v>2.8183449999999999</c:v>
                </c:pt>
                <c:pt idx="479">
                  <c:v>2.81806</c:v>
                </c:pt>
                <c:pt idx="480">
                  <c:v>2.8119019999999999</c:v>
                </c:pt>
                <c:pt idx="481">
                  <c:v>2.803769</c:v>
                </c:pt>
                <c:pt idx="482">
                  <c:v>2.8035670000000001</c:v>
                </c:pt>
                <c:pt idx="483">
                  <c:v>2.803725</c:v>
                </c:pt>
                <c:pt idx="484">
                  <c:v>2.7960929999999999</c:v>
                </c:pt>
                <c:pt idx="485">
                  <c:v>2.7962340000000001</c:v>
                </c:pt>
                <c:pt idx="486">
                  <c:v>2.7963979999999999</c:v>
                </c:pt>
                <c:pt idx="487">
                  <c:v>2.7962699999999998</c:v>
                </c:pt>
                <c:pt idx="488">
                  <c:v>2.7935650000000001</c:v>
                </c:pt>
                <c:pt idx="489">
                  <c:v>2.7887309999999998</c:v>
                </c:pt>
                <c:pt idx="490">
                  <c:v>2.7887680000000001</c:v>
                </c:pt>
                <c:pt idx="491">
                  <c:v>2.7863579999999999</c:v>
                </c:pt>
                <c:pt idx="492">
                  <c:v>2.7733099999999999</c:v>
                </c:pt>
                <c:pt idx="493">
                  <c:v>2.7738670000000001</c:v>
                </c:pt>
                <c:pt idx="494">
                  <c:v>2.773609</c:v>
                </c:pt>
                <c:pt idx="495">
                  <c:v>2.7665299999999999</c:v>
                </c:pt>
                <c:pt idx="496">
                  <c:v>2.7662089999999999</c:v>
                </c:pt>
                <c:pt idx="497">
                  <c:v>2.763935</c:v>
                </c:pt>
                <c:pt idx="498">
                  <c:v>2.7580520000000002</c:v>
                </c:pt>
                <c:pt idx="499">
                  <c:v>2.7579310000000001</c:v>
                </c:pt>
                <c:pt idx="500">
                  <c:v>2.7484510000000002</c:v>
                </c:pt>
                <c:pt idx="501">
                  <c:v>2.7436739999999999</c:v>
                </c:pt>
                <c:pt idx="502">
                  <c:v>2.7436509999999998</c:v>
                </c:pt>
                <c:pt idx="503">
                  <c:v>2.73706</c:v>
                </c:pt>
                <c:pt idx="504">
                  <c:v>2.7363659999999999</c:v>
                </c:pt>
                <c:pt idx="505">
                  <c:v>2.7315109999999998</c:v>
                </c:pt>
                <c:pt idx="506">
                  <c:v>2.7285659999999998</c:v>
                </c:pt>
                <c:pt idx="507">
                  <c:v>2.7255919999999998</c:v>
                </c:pt>
                <c:pt idx="508">
                  <c:v>2.7138170000000001</c:v>
                </c:pt>
                <c:pt idx="509">
                  <c:v>2.7140270000000002</c:v>
                </c:pt>
                <c:pt idx="510">
                  <c:v>2.7062279999999999</c:v>
                </c:pt>
                <c:pt idx="511">
                  <c:v>2.704666</c:v>
                </c:pt>
                <c:pt idx="512">
                  <c:v>2.698223</c:v>
                </c:pt>
                <c:pt idx="513">
                  <c:v>2.6930550000000002</c:v>
                </c:pt>
                <c:pt idx="514">
                  <c:v>2.6832889999999998</c:v>
                </c:pt>
                <c:pt idx="515">
                  <c:v>2.679678</c:v>
                </c:pt>
                <c:pt idx="516">
                  <c:v>2.674169</c:v>
                </c:pt>
                <c:pt idx="517">
                  <c:v>2.6685050000000001</c:v>
                </c:pt>
                <c:pt idx="518">
                  <c:v>2.6546259999999999</c:v>
                </c:pt>
                <c:pt idx="519">
                  <c:v>2.6464919999999998</c:v>
                </c:pt>
                <c:pt idx="520">
                  <c:v>2.6403460000000001</c:v>
                </c:pt>
                <c:pt idx="521">
                  <c:v>2.62785</c:v>
                </c:pt>
                <c:pt idx="522">
                  <c:v>2.61686</c:v>
                </c:pt>
                <c:pt idx="523">
                  <c:v>2.605785</c:v>
                </c:pt>
                <c:pt idx="524">
                  <c:v>2.5885039999999999</c:v>
                </c:pt>
                <c:pt idx="525">
                  <c:v>2.5757880000000002</c:v>
                </c:pt>
                <c:pt idx="526">
                  <c:v>2.5574870000000001</c:v>
                </c:pt>
                <c:pt idx="527">
                  <c:v>2.5374949999999998</c:v>
                </c:pt>
                <c:pt idx="528">
                  <c:v>2.5107740000000001</c:v>
                </c:pt>
                <c:pt idx="529">
                  <c:v>2.4822500000000001</c:v>
                </c:pt>
                <c:pt idx="530">
                  <c:v>2.445271</c:v>
                </c:pt>
                <c:pt idx="531">
                  <c:v>2.3957419999999998</c:v>
                </c:pt>
                <c:pt idx="532">
                  <c:v>2.3261120000000002</c:v>
                </c:pt>
                <c:pt idx="533">
                  <c:v>2.2232240000000001</c:v>
                </c:pt>
                <c:pt idx="534">
                  <c:v>2.0467240000000002</c:v>
                </c:pt>
                <c:pt idx="535">
                  <c:v>1.1359969999999999</c:v>
                </c:pt>
                <c:pt idx="536">
                  <c:v>0.125419</c:v>
                </c:pt>
                <c:pt idx="537">
                  <c:v>0.12275</c:v>
                </c:pt>
                <c:pt idx="538">
                  <c:v>0.11572300000000001</c:v>
                </c:pt>
                <c:pt idx="539">
                  <c:v>0.115755</c:v>
                </c:pt>
                <c:pt idx="540">
                  <c:v>0.11573799999999999</c:v>
                </c:pt>
                <c:pt idx="541">
                  <c:v>0.11593299999999999</c:v>
                </c:pt>
                <c:pt idx="542">
                  <c:v>0.11604299999999999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744-4100-AE93-CB9415B7D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775552"/>
        <c:axId val="180328064"/>
      </c:lineChart>
      <c:catAx>
        <c:axId val="14677555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80328064"/>
        <c:crosses val="autoZero"/>
        <c:auto val="1"/>
        <c:lblAlgn val="ctr"/>
        <c:lblOffset val="100"/>
        <c:tickLblSkip val="60"/>
        <c:tickMarkSkip val="60"/>
        <c:noMultiLvlLbl val="0"/>
      </c:catAx>
      <c:valAx>
        <c:axId val="180328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775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26755360515507"/>
          <c:y val="0.4984227942926977"/>
          <c:w val="0.24477050064612704"/>
          <c:h val="0.3621918993127747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575" cy="496888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452" y="0"/>
            <a:ext cx="2949575" cy="496888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r">
              <a:defRPr sz="1200"/>
            </a:lvl1pPr>
          </a:lstStyle>
          <a:p>
            <a:fld id="{B3250C5C-33E5-4766-99A5-36A1B034D22F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2" rIns="91404" bIns="4570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40" y="4721228"/>
            <a:ext cx="5443537" cy="4471988"/>
          </a:xfrm>
          <a:prstGeom prst="rect">
            <a:avLst/>
          </a:prstGeom>
        </p:spPr>
        <p:txBody>
          <a:bodyPr vert="horz" lIns="91404" tIns="45702" rIns="91404" bIns="4570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867"/>
            <a:ext cx="2949575" cy="496887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452" y="9440867"/>
            <a:ext cx="2949575" cy="496887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r">
              <a:defRPr sz="1200"/>
            </a:lvl1pPr>
          </a:lstStyle>
          <a:p>
            <a:fld id="{D0D335E1-08F7-4A8A-A646-54B52D222E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497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3158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71449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545250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660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533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8EAE9-47A7-49E4-8817-7D99C05334D3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3272"/>
          <a:stretch>
            <a:fillRect/>
          </a:stretch>
        </p:blipFill>
        <p:spPr bwMode="auto">
          <a:xfrm>
            <a:off x="5724128" y="129118"/>
            <a:ext cx="3275855" cy="4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l="8585" t="48309" r="3066" b="17311"/>
          <a:stretch>
            <a:fillRect/>
          </a:stretch>
        </p:blipFill>
        <p:spPr bwMode="auto">
          <a:xfrm>
            <a:off x="-9600" y="6165304"/>
            <a:ext cx="9153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8713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dirty="0"/>
              <a:t>㈜</a:t>
            </a:r>
            <a:r>
              <a:rPr lang="ko-KR" altLang="en-US" dirty="0" err="1"/>
              <a:t>임진에스티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764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69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495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713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99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806175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327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566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658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A3F8E-3371-4F51-8C23-56E54C0EFD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386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32945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19857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1607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1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3546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790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77047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6300788" y="161925"/>
            <a:ext cx="2592387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○○ </a:t>
            </a:r>
            <a:r>
              <a:rPr kumimoji="1" lang="ko-KR" altLang="en-US" sz="160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제조 사업계획서</a:t>
            </a:r>
          </a:p>
        </p:txBody>
      </p:sp>
      <p:sp>
        <p:nvSpPr>
          <p:cNvPr id="4" name="직사각형 3"/>
          <p:cNvSpPr/>
          <p:nvPr/>
        </p:nvSpPr>
        <p:spPr bwMode="auto">
          <a:xfrm>
            <a:off x="6858000" y="0"/>
            <a:ext cx="2286000" cy="5000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3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buClr>
          <a:schemeClr val="hlink"/>
        </a:buClr>
        <a:buFont typeface="굴림체" pitchFamily="49" charset="-127"/>
        <a:defRPr kumimoji="1" sz="24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8109A-57DC-457B-89B8-A787EC04FE1E}" type="datetimeFigureOut">
              <a:rPr lang="ko-KR" altLang="en-US" smtClean="0"/>
              <a:pPr/>
              <a:t>2021-10-25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88671-5DA9-4A9A-93E4-9EF72A6A12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0" y="1412776"/>
            <a:ext cx="9144000" cy="0"/>
          </a:xfrm>
          <a:prstGeom prst="line">
            <a:avLst/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809629"/>
          </a:xfrm>
          <a:prstGeom prst="rect">
            <a:avLst/>
          </a:prstGeom>
          <a:ln>
            <a:noFill/>
          </a:ln>
          <a:effectLst>
            <a:outerShdw blurRad="698500" dist="50800" dir="5400000" algn="ctr" rotWithShape="0">
              <a:srgbClr val="000000">
                <a:alpha val="44000"/>
              </a:srgbClr>
            </a:outerShdw>
            <a:softEdge rad="1125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338" r="26979" b="17338"/>
          <a:stretch/>
        </p:blipFill>
        <p:spPr>
          <a:xfrm>
            <a:off x="6732240" y="980728"/>
            <a:ext cx="2411760" cy="53329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3272"/>
          <a:stretch>
            <a:fillRect/>
          </a:stretch>
        </p:blipFill>
        <p:spPr bwMode="auto">
          <a:xfrm>
            <a:off x="120789" y="478412"/>
            <a:ext cx="4307195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8585" t="48309" r="3066" b="17311"/>
          <a:stretch>
            <a:fillRect/>
          </a:stretch>
        </p:blipFill>
        <p:spPr bwMode="auto">
          <a:xfrm>
            <a:off x="-9524" y="5908098"/>
            <a:ext cx="9153600" cy="9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그룹 20"/>
          <p:cNvGrpSpPr/>
          <p:nvPr/>
        </p:nvGrpSpPr>
        <p:grpSpPr>
          <a:xfrm>
            <a:off x="6084168" y="404664"/>
            <a:ext cx="2520280" cy="692696"/>
            <a:chOff x="6084168" y="404664"/>
            <a:chExt cx="2520280" cy="692696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6" cstate="print">
              <a:lum bright="12000"/>
            </a:blip>
            <a:stretch>
              <a:fillRect/>
            </a:stretch>
          </p:blipFill>
          <p:spPr bwMode="auto">
            <a:xfrm>
              <a:off x="6944811" y="404664"/>
              <a:ext cx="795541" cy="692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 cstate="print">
              <a:lum/>
            </a:blip>
            <a:srcRect/>
            <a:stretch>
              <a:fillRect/>
            </a:stretch>
          </p:blipFill>
          <p:spPr bwMode="auto">
            <a:xfrm>
              <a:off x="7777711" y="404664"/>
              <a:ext cx="826737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17"/>
            <p:cNvPicPr preferRelativeResize="0">
              <a:picLocks noChangeArrowheads="1"/>
            </p:cNvPicPr>
            <p:nvPr/>
          </p:nvPicPr>
          <p:blipFill>
            <a:blip r:embed="rId8" cstate="print">
              <a:lum bright="-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4168" y="404664"/>
              <a:ext cx="825994" cy="69269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17" name="제목 1"/>
          <p:cNvSpPr txBox="1">
            <a:spLocks/>
          </p:cNvSpPr>
          <p:nvPr/>
        </p:nvSpPr>
        <p:spPr>
          <a:xfrm>
            <a:off x="323528" y="2394992"/>
            <a:ext cx="5472608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3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풀림 방지 솔루션 </a:t>
            </a:r>
            <a:r>
              <a:rPr lang="en-US" altLang="ko-KR" sz="3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2021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en-US" altLang="ko-KR" sz="5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“</a:t>
            </a:r>
            <a:r>
              <a:rPr lang="ko-KR" altLang="en-US" sz="52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세이퍼락</a:t>
            </a:r>
            <a:r>
              <a:rPr lang="en-US" altLang="ko-KR" sz="5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”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  </a:t>
            </a:r>
            <a:r>
              <a:rPr lang="en-US" altLang="ko-KR" sz="36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                                     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6444208" y="6381328"/>
            <a:ext cx="14401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>
                <a:solidFill>
                  <a:schemeClr val="bg1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㈜</a:t>
            </a:r>
            <a:r>
              <a:rPr lang="ko-KR" altLang="en-US" sz="1400" b="1" dirty="0" err="1">
                <a:solidFill>
                  <a:schemeClr val="bg1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임진에스티</a:t>
            </a:r>
            <a:endParaRPr lang="en-US" altLang="ko-KR" sz="1400" b="1" dirty="0">
              <a:solidFill>
                <a:schemeClr val="bg1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9189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4-4. JUNKER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시험비교표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3200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7564"/>
              </p:ext>
            </p:extLst>
          </p:nvPr>
        </p:nvGraphicFramePr>
        <p:xfrm>
          <a:off x="467543" y="1600199"/>
          <a:ext cx="5472610" cy="4525965"/>
        </p:xfrm>
        <a:graphic>
          <a:graphicData uri="http://schemas.openxmlformats.org/drawingml/2006/table">
            <a:tbl>
              <a:tblPr/>
              <a:tblGrid>
                <a:gridCol w="549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4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8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8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M12 (JUNKER TEST)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84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축력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(ton)</a:t>
                      </a:r>
                    </a:p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DIN 95151 : 2002 -08</a:t>
                      </a:r>
                    </a:p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(sec)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9" name="차트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267827"/>
              </p:ext>
            </p:extLst>
          </p:nvPr>
        </p:nvGraphicFramePr>
        <p:xfrm>
          <a:off x="323528" y="2204864"/>
          <a:ext cx="547260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92894"/>
              </p:ext>
            </p:extLst>
          </p:nvPr>
        </p:nvGraphicFramePr>
        <p:xfrm>
          <a:off x="5220072" y="2276872"/>
          <a:ext cx="3816423" cy="188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4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8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 dirty="0">
                          <a:effectLst/>
                        </a:rPr>
                        <a:t>1.  </a:t>
                      </a:r>
                      <a:r>
                        <a:rPr lang="ko-KR" altLang="en-US" sz="900" u="none" strike="noStrike" dirty="0">
                          <a:effectLst/>
                        </a:rPr>
                        <a:t>주파수</a:t>
                      </a:r>
                      <a:r>
                        <a:rPr lang="en-US" altLang="ko-KR" sz="900" u="none" strike="noStrike" dirty="0">
                          <a:effectLst/>
                        </a:rPr>
                        <a:t>:12.5</a:t>
                      </a:r>
                      <a:r>
                        <a:rPr lang="en-US" sz="900" u="none" strike="noStrike" dirty="0">
                          <a:effectLst/>
                        </a:rPr>
                        <a:t>Hz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2.  </a:t>
                      </a:r>
                      <a:r>
                        <a:rPr lang="ko-KR" altLang="en-US" sz="900" u="none" strike="noStrike">
                          <a:effectLst/>
                        </a:rPr>
                        <a:t>변위값</a:t>
                      </a:r>
                      <a:r>
                        <a:rPr lang="en-US" altLang="ko-KR" sz="900" u="none" strike="noStrike">
                          <a:effectLst/>
                        </a:rPr>
                        <a:t>: ±1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 dirty="0">
                          <a:effectLst/>
                        </a:rPr>
                        <a:t>3.  (%):  </a:t>
                      </a:r>
                      <a:r>
                        <a:rPr lang="ko-KR" altLang="en-US" sz="900" u="none" strike="noStrike" dirty="0">
                          <a:effectLst/>
                        </a:rPr>
                        <a:t>최대 조임 </a:t>
                      </a:r>
                      <a:r>
                        <a:rPr lang="ko-KR" altLang="en-US" sz="900" u="none" strike="noStrike" dirty="0" err="1">
                          <a:effectLst/>
                        </a:rPr>
                        <a:t>축력값에</a:t>
                      </a:r>
                      <a:r>
                        <a:rPr lang="ko-KR" altLang="en-US" sz="900" u="none" strike="noStrike" dirty="0">
                          <a:effectLst/>
                        </a:rPr>
                        <a:t> 대한 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altLang="ko-KR" sz="900" u="none" strike="noStrike">
                          <a:effectLst/>
                        </a:rPr>
                        <a:t>5.  40%  (</a:t>
                      </a:r>
                      <a:r>
                        <a:rPr lang="ko-KR" altLang="en-US" sz="900" u="none" strike="noStrike">
                          <a:effectLst/>
                        </a:rPr>
                        <a:t>세이퍼락</a:t>
                      </a:r>
                      <a:r>
                        <a:rPr lang="en-US" altLang="ko-KR" sz="900" u="none" strike="noStrike">
                          <a:effectLst/>
                        </a:rPr>
                        <a:t>) -   </a:t>
                      </a:r>
                      <a:r>
                        <a:rPr lang="ko-KR" altLang="en-US" sz="900" u="none" strike="noStrike">
                          <a:effectLst/>
                        </a:rPr>
                        <a:t>축력값이 줄어들면서 계속 유지</a:t>
                      </a:r>
                      <a:r>
                        <a:rPr lang="en-US" altLang="ko-KR" sz="900" u="none" strike="noStrike">
                          <a:effectLst/>
                        </a:rPr>
                        <a:t>.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 dirty="0">
                          <a:effectLst/>
                        </a:rPr>
                        <a:t>            </a:t>
                      </a:r>
                      <a:r>
                        <a:rPr lang="en-US" altLang="ko-KR" sz="900" u="none" strike="noStrike" dirty="0">
                          <a:effectLst/>
                        </a:rPr>
                        <a:t>(H) - 330</a:t>
                      </a:r>
                      <a:r>
                        <a:rPr lang="ko-KR" altLang="en-US" sz="900" u="none" strike="noStrike" dirty="0">
                          <a:effectLst/>
                        </a:rPr>
                        <a:t>초 부근에서 볼트 부러짐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 dirty="0">
                          <a:effectLst/>
                        </a:rPr>
                        <a:t>            </a:t>
                      </a:r>
                      <a:r>
                        <a:rPr lang="en-US" altLang="ko-KR" sz="900" u="none" strike="noStrike" dirty="0">
                          <a:effectLst/>
                        </a:rPr>
                        <a:t>(R)- 2.4ton</a:t>
                      </a:r>
                      <a:r>
                        <a:rPr lang="ko-KR" altLang="en-US" sz="900" u="none" strike="noStrike" dirty="0">
                          <a:effectLst/>
                        </a:rPr>
                        <a:t>지점에서 유지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>
                          <a:effectLst/>
                        </a:rPr>
                        <a:t>     </a:t>
                      </a:r>
                      <a:r>
                        <a:rPr lang="en-US" altLang="ko-KR" sz="900" u="none" strike="noStrike">
                          <a:effectLst/>
                        </a:rPr>
                        <a:t>60%  (</a:t>
                      </a:r>
                      <a:r>
                        <a:rPr lang="ko-KR" altLang="en-US" sz="900" u="none" strike="noStrike">
                          <a:effectLst/>
                        </a:rPr>
                        <a:t>세이퍼락</a:t>
                      </a:r>
                      <a:r>
                        <a:rPr lang="en-US" altLang="ko-KR" sz="900" u="none" strike="noStrike">
                          <a:effectLst/>
                        </a:rPr>
                        <a:t>) - 360</a:t>
                      </a:r>
                      <a:r>
                        <a:rPr lang="ko-KR" altLang="en-US" sz="900" u="none" strike="noStrike">
                          <a:effectLst/>
                        </a:rPr>
                        <a:t>초 부근에서 너트풀림없이 볼드가 부러짐</a:t>
                      </a:r>
                      <a:r>
                        <a:rPr lang="en-US" altLang="ko-KR" sz="900" u="none" strike="noStrike">
                          <a:effectLst/>
                        </a:rPr>
                        <a:t>.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 dirty="0">
                          <a:effectLst/>
                        </a:rPr>
                        <a:t>             </a:t>
                      </a:r>
                      <a:r>
                        <a:rPr lang="en-US" altLang="ko-KR" sz="900" u="none" strike="noStrike" dirty="0">
                          <a:effectLst/>
                        </a:rPr>
                        <a:t>(H) - </a:t>
                      </a:r>
                      <a:r>
                        <a:rPr lang="ko-KR" altLang="en-US" sz="900" u="none" strike="noStrike" dirty="0">
                          <a:effectLst/>
                        </a:rPr>
                        <a:t>시작부터 풀림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ko-KR" altLang="en-US" sz="900" u="none" strike="noStrike" dirty="0">
                          <a:effectLst/>
                        </a:rPr>
                        <a:t>             </a:t>
                      </a:r>
                      <a:r>
                        <a:rPr lang="en-US" altLang="ko-KR" sz="900" u="none" strike="noStrike" dirty="0">
                          <a:effectLst/>
                        </a:rPr>
                        <a:t>(R) - 540</a:t>
                      </a:r>
                      <a:r>
                        <a:rPr lang="ko-KR" altLang="en-US" sz="900" u="none" strike="noStrike" dirty="0" err="1">
                          <a:effectLst/>
                        </a:rPr>
                        <a:t>초지점에서</a:t>
                      </a:r>
                      <a:r>
                        <a:rPr lang="ko-KR" altLang="en-US" sz="900" u="none" strike="noStrike" dirty="0">
                          <a:effectLst/>
                        </a:rPr>
                        <a:t> 볼트 부러짐</a:t>
                      </a:r>
                      <a:r>
                        <a:rPr lang="en-US" altLang="ko-KR" sz="900" u="none" strike="noStrike" dirty="0">
                          <a:effectLst/>
                        </a:rPr>
                        <a:t>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9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12648" y="422176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4-5. </a:t>
            </a:r>
            <a:r>
              <a:rPr lang="ko-KR" altLang="en-US" sz="3200" b="1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토그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시험비교표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3200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427895"/>
              </p:ext>
            </p:extLst>
          </p:nvPr>
        </p:nvGraphicFramePr>
        <p:xfrm>
          <a:off x="467544" y="2060848"/>
          <a:ext cx="8280920" cy="4325056"/>
        </p:xfrm>
        <a:graphic>
          <a:graphicData uri="http://schemas.openxmlformats.org/drawingml/2006/table">
            <a:tbl>
              <a:tblPr/>
              <a:tblGrid>
                <a:gridCol w="168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4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90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격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품 명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완전 조임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불완전 조임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조임 토크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풀림 토크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조임 토크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풀림 토크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67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47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9.7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67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36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1.1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M12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117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9.7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117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69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1.6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1.2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M14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185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137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19.6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185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113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7.4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7.4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M16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285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230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27.4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M20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550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450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68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550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440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12.3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12.3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M22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745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700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68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745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650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12.2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12.2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4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M24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950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860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81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4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</a:t>
                      </a: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950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800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24.5</a:t>
                      </a:r>
                      <a:endParaRPr lang="en-US" sz="100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24.5</a:t>
                      </a:r>
                      <a:endParaRPr lang="en-US" sz="100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47883" marR="47883" marT="13238" marB="1323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7544" y="1556792"/>
            <a:ext cx="41767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0000"/>
              </a:buClr>
              <a:buFont typeface="MS Gothic" pitchFamily="49" charset="-128"/>
              <a:buNone/>
            </a:pPr>
            <a:r>
              <a:rPr lang="ko-KR" altLang="en-US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00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vs</a:t>
            </a: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외산 제품</a:t>
            </a:r>
          </a:p>
        </p:txBody>
      </p:sp>
      <p:pic>
        <p:nvPicPr>
          <p:cNvPr id="7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439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069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422176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4-6.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인증 </a:t>
            </a: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&amp;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성적서 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15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6562"/>
            <a:ext cx="2808312" cy="397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803203" cy="392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20" y="2046730"/>
            <a:ext cx="254464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115616" y="2060848"/>
            <a:ext cx="7056784" cy="4248472"/>
            <a:chOff x="971600" y="2060848"/>
            <a:chExt cx="7616555" cy="4536504"/>
          </a:xfrm>
        </p:grpSpPr>
        <p:pic>
          <p:nvPicPr>
            <p:cNvPr id="8" name="Picture 5" descr="클러치너트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971600" y="2081302"/>
              <a:ext cx="3681801" cy="45160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" name="Picture 6" descr="클러치너트 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4972100" y="2060848"/>
              <a:ext cx="3616055" cy="45365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422176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4-7.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인증 </a:t>
            </a: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&amp;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성적서 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직사각형 1"/>
          <p:cNvSpPr>
            <a:spLocks noChangeArrowheads="1"/>
          </p:cNvSpPr>
          <p:nvPr/>
        </p:nvSpPr>
        <p:spPr bwMode="auto">
          <a:xfrm>
            <a:off x="2774" y="1609636"/>
            <a:ext cx="46217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Char char="§"/>
            </a:pP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HY수평선M" pitchFamily="18" charset="-127"/>
                <a:ea typeface="HY수평선M" pitchFamily="18" charset="-127"/>
              </a:rPr>
              <a:t> 시험 성적서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HY수평선M" pitchFamily="18" charset="-127"/>
                <a:ea typeface="HY수평선M" pitchFamily="18" charset="-127"/>
              </a:rPr>
              <a:t>( NAS 3350 )</a:t>
            </a:r>
          </a:p>
        </p:txBody>
      </p:sp>
      <p:pic>
        <p:nvPicPr>
          <p:cNvPr id="10" name="Picture 117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15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7128792" cy="576064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4-8. </a:t>
            </a:r>
            <a:r>
              <a:rPr lang="ko-KR" altLang="en-US" sz="2800" b="1" kern="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철도규격 </a:t>
            </a:r>
            <a:r>
              <a:rPr lang="en-US" altLang="ko-KR" sz="2800" b="1" kern="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KRSA-3069 </a:t>
            </a:r>
            <a:r>
              <a:rPr lang="ko-KR" altLang="en-US" sz="2800" b="1" kern="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제품 </a:t>
            </a:r>
            <a:r>
              <a:rPr lang="ko-KR" altLang="en-US" sz="2800" b="1" kern="0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2800" b="1" kern="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2800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8708" y="775749"/>
            <a:ext cx="4527186" cy="637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0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3" y="2434145"/>
            <a:ext cx="2287655" cy="31462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68" y="2461885"/>
            <a:ext cx="2193936" cy="3013005"/>
          </a:xfrm>
          <a:prstGeom prst="rect">
            <a:avLst/>
          </a:prstGeom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612648" y="422176"/>
            <a:ext cx="3887344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4-9.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특허 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117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439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4662" y="2420888"/>
            <a:ext cx="2209587" cy="315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554770" y="1700808"/>
            <a:ext cx="115212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한국 특허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699792" y="1700808"/>
            <a:ext cx="115212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중국 특허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4964872" y="1700808"/>
            <a:ext cx="115212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일본 특허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03" y="2420887"/>
            <a:ext cx="2270985" cy="3159457"/>
          </a:xfrm>
          <a:prstGeom prst="rect">
            <a:avLst/>
          </a:prstGeom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7252931" y="1700808"/>
            <a:ext cx="115212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유럽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특허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809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11560" y="548680"/>
            <a:ext cx="6048672" cy="864096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r" rtl="0" eaLnBrk="1" latinLnBrk="1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rgbClr val="1F497D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4-10. </a:t>
            </a:r>
            <a:r>
              <a:rPr lang="ko-KR" altLang="en-US" sz="3200" b="1" dirty="0">
                <a:solidFill>
                  <a:srgbClr val="1F497D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b="1" dirty="0" err="1">
                <a:solidFill>
                  <a:srgbClr val="1F497D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rgbClr val="1F497D">
                    <a:lumMod val="75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 너트의 주요실적 </a:t>
            </a:r>
            <a:endParaRPr lang="ko-KR" altLang="en-US" sz="3200" dirty="0">
              <a:solidFill>
                <a:srgbClr val="1F497D">
                  <a:lumMod val="75000"/>
                </a:srgb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469205"/>
              </p:ext>
            </p:extLst>
          </p:nvPr>
        </p:nvGraphicFramePr>
        <p:xfrm>
          <a:off x="1043608" y="1556792"/>
          <a:ext cx="7272807" cy="4907711"/>
        </p:xfrm>
        <a:graphic>
          <a:graphicData uri="http://schemas.openxmlformats.org/drawingml/2006/table">
            <a:tbl>
              <a:tblPr/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NO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 사 명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거 </a:t>
                      </a: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래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처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 사 개 요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원주 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~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강릉선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한국철도시설공단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전차선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電車 線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두산중공업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천정크레인</a:t>
                      </a: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두산중공업</a:t>
                      </a: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와이어 드럼 제동장치 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영동선</a:t>
                      </a:r>
                      <a:r>
                        <a:rPr lang="ko-KR" altLang="en-US" sz="1200" b="0" baseline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방음벽 설치공사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한국철도공사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가드레일 방음벽 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수도권 고속철도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한국철도시설공단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전차선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電車 線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호남고속철도 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한국철도시설공단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전차선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電車 線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인천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보령화력발전소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중부 화력 발전소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해수 스크린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SLP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조립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용광로 외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POSC0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포항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광양 공장 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장비 류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현대제철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인천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포항공장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LNG</a:t>
                      </a:r>
                      <a:r>
                        <a:rPr lang="en-US" sz="1200" b="0" baseline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baseline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운반선 </a:t>
                      </a:r>
                      <a:r>
                        <a:rPr lang="en-US" altLang="ko-KR" sz="1200" b="0" baseline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KC-1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삼성중공업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한국가스공사 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LNG</a:t>
                      </a:r>
                      <a:r>
                        <a:rPr lang="en-US" altLang="ko-KR" sz="1200" b="0" baseline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TANK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롯데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제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월드타워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롯데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건설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대리석 벽면 시공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INDIA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Wontech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Eng. Pvt. Ltd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Railway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시험부설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태국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사탕수수 파쇄 플랜트 수출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TURKEY PALME MAKINA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Light Cons. Machinery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8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439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2304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11560" y="548680"/>
            <a:ext cx="6048672" cy="864096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r" rtl="0" eaLnBrk="1" latinLnBrk="1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4-11.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너트의 주요실적 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170"/>
              </p:ext>
            </p:extLst>
          </p:nvPr>
        </p:nvGraphicFramePr>
        <p:xfrm>
          <a:off x="1043608" y="1556792"/>
          <a:ext cx="7272807" cy="4907711"/>
        </p:xfrm>
        <a:graphic>
          <a:graphicData uri="http://schemas.openxmlformats.org/drawingml/2006/table">
            <a:tbl>
              <a:tblPr/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5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NO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 사 명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거 </a:t>
                      </a: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래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처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 사 개 요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동부간선도로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서울특별시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방음터널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서원주 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~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제천 복선</a:t>
                      </a: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한국철도시설공단</a:t>
                      </a: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전차선로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대구선 복선전철화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한국철도시설공단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방음벽 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17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중앙선 </a:t>
                      </a: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도담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~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영천  신설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한국철도시설공단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전차선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電車 線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적용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18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삼성디스플레이 생산 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삼성디스플레이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생산 조립공정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19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해군 </a:t>
                      </a: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정비창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국방부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잠수함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이사부호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STX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해양 탐사선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21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방음벽 </a:t>
                      </a: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개보수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한국철도공사 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 지역본부 일괄 납품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반도체라인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SK HYNIX</a:t>
                      </a: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반도체 </a:t>
                      </a:r>
                      <a:r>
                        <a:rPr lang="ko-KR" altLang="en-US" sz="1200" b="0" dirty="0" err="1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클램프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23</a:t>
                      </a: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BOLLHOFF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          BOLLHOFF</a:t>
                      </a: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유럽지역 </a:t>
                      </a:r>
                      <a:r>
                        <a:rPr lang="en-US" altLang="ko-KR" sz="1200" b="0" dirty="0">
                          <a:solidFill>
                            <a:srgbClr val="000000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AGENT</a:t>
                      </a: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rgbClr val="000000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56567" marR="56567" marT="28283" marB="2828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8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439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61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3240360" cy="710952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5. </a:t>
            </a:r>
            <a:r>
              <a:rPr lang="ko-KR" altLang="en-US" sz="3200" b="1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</a:t>
            </a:r>
            <a:endParaRPr lang="ko-KR" altLang="en-US" sz="3200" b="1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Picture 2" descr="C:\DOCUME~1\ADMINI~1\LOCALS~1\Temp\UNI00000e503f7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132856"/>
            <a:ext cx="3783542" cy="1296144"/>
          </a:xfrm>
          <a:prstGeom prst="rect">
            <a:avLst/>
          </a:prstGeom>
          <a:noFill/>
        </p:spPr>
      </p:pic>
      <p:pic>
        <p:nvPicPr>
          <p:cNvPr id="9" name="Picture 3" descr="C:\DOCUME~1\ADMINI~1\LOCALS~1\Temp\UNI00000e503fb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861048"/>
            <a:ext cx="1782980" cy="18226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0376" y="2143730"/>
            <a:ext cx="3727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나사탄성 조임 기술을                         이용한 “탄성신축너트” 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/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/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진동이나 충격에 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/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지속적으로 탄성</a:t>
            </a:r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부하를 가함으로 풀림 방지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1983118" cy="199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9659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세이퍼락S_치수도-Model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 rot="16200000">
            <a:off x="-115721" y="2701719"/>
            <a:ext cx="2808312" cy="2246650"/>
          </a:xfrm>
          <a:prstGeom prst="rect">
            <a:avLst/>
          </a:prstGeom>
        </p:spPr>
      </p:pic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699791" y="1700808"/>
          <a:ext cx="5976665" cy="4876800"/>
        </p:xfrm>
        <a:graphic>
          <a:graphicData uri="http://schemas.openxmlformats.org/drawingml/2006/table">
            <a:tbl>
              <a:tblPr/>
              <a:tblGrid>
                <a:gridCol w="150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MODEL NO.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SIZE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BN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HN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S08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M8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13.0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09.0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S10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M10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17.0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11.0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S12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M12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19.0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13.0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S14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M14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22.0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15.0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S16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M16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24.0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16.5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S18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M18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27.0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30.0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S20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M20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30.0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18.5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S22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M22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32.0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35.5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S24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M24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36.0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22.0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S27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M27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41.0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30.0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S30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M30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46.0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33.0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S33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M33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50.0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35.5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S36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M36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55.0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38.0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맑은 고딕"/>
                          <a:ea typeface="맑은 고딕"/>
                          <a:cs typeface="Times New Roman"/>
                        </a:rPr>
                        <a:t>S39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M39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60.0</a:t>
                      </a:r>
                      <a:endParaRPr lang="ko-KR" sz="10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맑은 고딕"/>
                          <a:ea typeface="맑은 고딕"/>
                          <a:cs typeface="Times New Roman"/>
                        </a:rPr>
                        <a:t>42.0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kern="100" dirty="0">
                          <a:latin typeface="맑은 고딕"/>
                          <a:ea typeface="맑은 고딕"/>
                          <a:cs typeface="Times New Roman"/>
                        </a:rPr>
                        <a:t>S48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kern="100" dirty="0">
                          <a:latin typeface="맑은 고딕"/>
                          <a:ea typeface="맑은 고딕"/>
                          <a:cs typeface="Times New Roman"/>
                        </a:rPr>
                        <a:t>M48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kern="100" dirty="0">
                          <a:latin typeface="맑은 고딕"/>
                          <a:ea typeface="맑은 고딕"/>
                          <a:cs typeface="Times New Roman"/>
                        </a:rPr>
                        <a:t>75.0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kern="100" dirty="0">
                          <a:latin typeface="맑은 고딕"/>
                          <a:ea typeface="맑은 고딕"/>
                          <a:cs typeface="Times New Roman"/>
                        </a:rPr>
                        <a:t>52.0</a:t>
                      </a:r>
                      <a:endParaRPr lang="ko-KR" sz="10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7" name="제목 3"/>
          <p:cNvSpPr>
            <a:spLocks noGrp="1"/>
          </p:cNvSpPr>
          <p:nvPr>
            <p:ph type="title"/>
          </p:nvPr>
        </p:nvSpPr>
        <p:spPr>
          <a:xfrm>
            <a:off x="612648" y="404664"/>
            <a:ext cx="5543528" cy="774576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5-1. </a:t>
            </a:r>
            <a:r>
              <a:rPr lang="ko-KR" altLang="en-US" sz="3200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 </a:t>
            </a:r>
            <a:r>
              <a:rPr lang="ko-KR" altLang="en-US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너트의 규격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548680"/>
            <a:ext cx="85812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598345"/>
            <a:ext cx="8153400" cy="774576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회사개요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540071"/>
              </p:ext>
            </p:extLst>
          </p:nvPr>
        </p:nvGraphicFramePr>
        <p:xfrm>
          <a:off x="539552" y="1700808"/>
          <a:ext cx="8153400" cy="4320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 사 명</a:t>
                      </a: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㈜ 임진에스티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설립일</a:t>
                      </a:r>
                    </a:p>
                  </a:txBody>
                  <a:tcPr anchor="ctr" horzOverflow="overflow"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1972.10.10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대표자명</a:t>
                      </a: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임   영   우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사업자등록번호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굴림" pitchFamily="50" charset="-127"/>
                      </a:endParaRP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128-81-50957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본 사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 장</a:t>
                      </a: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     충북 제천시 </a:t>
                      </a: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바이오밸리로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64(</a:t>
                      </a: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왕암동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     경기도 파주시 방촌 </a:t>
                      </a: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로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348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번 길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39 (</a:t>
                      </a:r>
                      <a:r>
                        <a:rPr kumimoji="1" lang="ko-KR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맥금동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)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굴림" pitchFamily="50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전화번호</a:t>
                      </a: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031-945-4001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E-Mail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imjinst@hanmail.net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업     종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      제조업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생산품목</a:t>
                      </a:r>
                      <a:endParaRPr kumimoji="1" lang="ko-KR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굴림" pitchFamily="50" charset="-127"/>
                      </a:endParaRP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특수볼트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너트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단조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풀림 방지 너트</a:t>
                      </a: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7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특허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인증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굴림" pitchFamily="50" charset="-127"/>
                      </a:endParaRPr>
                    </a:p>
                  </a:txBody>
                  <a:tcPr anchor="ctr" horzOverflow="overflow">
                    <a:solidFill>
                      <a:srgbClr val="94B6D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국내 특허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: 11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                          국제특허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: 4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일본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중국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유럽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07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1.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국가 신제품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(NEP)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인증            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2.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철도시설공단규격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KRSA-3069</a:t>
                      </a:r>
                    </a:p>
                    <a:p>
                      <a:pPr marL="342900" marR="0" lvl="0" indent="-342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3.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부품소재 전문기업 인증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           4.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 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ABS 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굴림" pitchFamily="50" charset="-127"/>
                        </a:rPr>
                        <a:t>선급인증</a:t>
                      </a: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6245768" y="672855"/>
            <a:ext cx="2520280" cy="692696"/>
            <a:chOff x="6084168" y="404664"/>
            <a:chExt cx="2520280" cy="692696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12000"/>
            </a:blip>
            <a:stretch>
              <a:fillRect/>
            </a:stretch>
          </p:blipFill>
          <p:spPr bwMode="auto">
            <a:xfrm>
              <a:off x="6944811" y="404664"/>
              <a:ext cx="795541" cy="692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7777711" y="404664"/>
              <a:ext cx="826737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7"/>
            <p:cNvPicPr preferRelativeResize="0">
              <a:picLocks noChangeArrowheads="1"/>
            </p:cNvPicPr>
            <p:nvPr/>
          </p:nvPicPr>
          <p:blipFill>
            <a:blip r:embed="rId4" cstate="print">
              <a:lum bright="-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4168" y="404664"/>
              <a:ext cx="825994" cy="69269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5-2. </a:t>
            </a:r>
            <a:r>
              <a:rPr lang="ko-KR" altLang="en-US" sz="3200" b="1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en-US" altLang="ko-KR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S </a:t>
            </a:r>
            <a:r>
              <a:rPr lang="ko-KR" altLang="en-US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의 성능</a:t>
            </a:r>
            <a:r>
              <a:rPr lang="en-US" altLang="ko-KR" sz="32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Ⅰ</a:t>
            </a:r>
            <a:endParaRPr lang="ko-KR" altLang="en-US" sz="32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465631"/>
              </p:ext>
            </p:extLst>
          </p:nvPr>
        </p:nvGraphicFramePr>
        <p:xfrm>
          <a:off x="1331640" y="3056351"/>
          <a:ext cx="6192688" cy="3108953"/>
        </p:xfrm>
        <a:graphic>
          <a:graphicData uri="http://schemas.openxmlformats.org/drawingml/2006/table">
            <a:tbl>
              <a:tblPr/>
              <a:tblGrid>
                <a:gridCol w="1558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8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95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SIZE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조임 </a:t>
                      </a: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TORQUE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(B-7x 65%)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풀림 토크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참고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조임 토크의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80%)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비고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53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이하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10.8</a:t>
                      </a: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83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M16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6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M20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66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M24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287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229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21071" y="1586116"/>
            <a:ext cx="598723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KSW ISO 7481 </a:t>
            </a: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진동충격시험</a:t>
            </a: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항공우주 시험규격</a:t>
            </a: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</a:t>
            </a:r>
            <a:endParaRPr kumimoji="1" lang="en-US" altLang="ko-KR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marR="0" lvl="0" indent="0" algn="just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풀림이 없는 내진 내 충격 성능</a:t>
            </a:r>
            <a:endParaRPr kumimoji="1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조임 </a:t>
            </a: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Torque </a:t>
            </a: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는 </a:t>
            </a: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ASTM A193 </a:t>
            </a: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또는 </a:t>
            </a: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ISO898-2</a:t>
            </a:r>
            <a:r>
              <a:rPr kumimoji="1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를 충족함</a:t>
            </a:r>
            <a:r>
              <a:rPr kumimoji="1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kumimoji="1" lang="en-US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764704"/>
            <a:ext cx="85812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197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5-3. </a:t>
            </a:r>
            <a:r>
              <a:rPr lang="ko-KR" altLang="en-US" sz="3200" b="1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</a:t>
            </a:r>
            <a:r>
              <a:rPr lang="ko-KR" altLang="en-US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성능</a:t>
            </a:r>
            <a:r>
              <a:rPr lang="en-US" altLang="ko-KR" sz="3200" b="1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Ⅱ</a:t>
            </a:r>
            <a:endParaRPr lang="ko-KR" altLang="en-US" sz="3200" b="1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lum bright="-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8069"/>
            <a:ext cx="3384376" cy="4630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063" y="1916832"/>
            <a:ext cx="368091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진동충격시험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항공우주 시험규격 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KSW ISO 7481) 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성능입증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•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파 수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; 30Hz(Sin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•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시험 변위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; 11.43mm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• Cycle ; 30,000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•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체결 토크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; 67 </a:t>
            </a:r>
            <a:r>
              <a:rPr lang="en-US" altLang="ko-KR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N.m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•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시험결과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풀림 없음 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진동충격시험 성적서 번호 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TAS-021662 / 2013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764704"/>
            <a:ext cx="85812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06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6851104" cy="946448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6. 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풀림 방지 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Washer (</a:t>
            </a:r>
            <a:r>
              <a:rPr lang="en-US" altLang="ko-KR" sz="3200" b="1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Saperlock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-W)</a:t>
            </a:r>
            <a:endParaRPr lang="ko-KR" altLang="en-US" sz="3200" b="1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0" y="2721206"/>
            <a:ext cx="3033394" cy="23777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3887" y="230100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α</a:t>
            </a:r>
            <a:r>
              <a:rPr lang="el-GR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›</a:t>
            </a:r>
            <a:r>
              <a:rPr lang="el-GR" altLang="ko-KR" sz="2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β</a:t>
            </a:r>
            <a:endParaRPr lang="ko-KR" altLang="en-US" sz="24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48" y="2852936"/>
            <a:ext cx="280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나사의 마찰력 대신에  볼트의 장력을 이용한 풀림 방지 </a:t>
            </a:r>
            <a:r>
              <a:rPr lang="ko-KR" altLang="en-US" sz="20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와셔는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캠 각 </a:t>
            </a:r>
            <a:r>
              <a:rPr lang="el-GR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α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나사의 </a:t>
            </a:r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pitch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각 </a:t>
            </a:r>
            <a:r>
              <a:rPr lang="el-GR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β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보다 크기 때문에 나사가 풀리지 않음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238081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풀리지 않는 원리</a:t>
            </a:r>
            <a:endParaRPr lang="ko-KR" altLang="en-US" sz="20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64704"/>
            <a:ext cx="119195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1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2488427"/>
            <a:ext cx="1238250" cy="96777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91621"/>
            <a:ext cx="1238249" cy="978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7514" y="2576636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Tap(</a:t>
            </a:r>
            <a:r>
              <a:rPr lang="ko-KR" altLang="en-US" sz="1400" dirty="0"/>
              <a:t>나사산</a:t>
            </a:r>
            <a:r>
              <a:rPr lang="en-US" altLang="ko-KR" sz="1400" dirty="0"/>
              <a:t>)</a:t>
            </a:r>
            <a:r>
              <a:rPr lang="ko-KR" altLang="en-US" sz="1400" dirty="0"/>
              <a:t>이 있는 </a:t>
            </a:r>
            <a:r>
              <a:rPr lang="en-US" altLang="ko-KR" sz="1400" dirty="0"/>
              <a:t>hole :</a:t>
            </a:r>
          </a:p>
          <a:p>
            <a:r>
              <a:rPr lang="en-US" altLang="ko-KR" sz="1400" dirty="0"/>
              <a:t>Washer</a:t>
            </a:r>
            <a:r>
              <a:rPr lang="ko-KR" altLang="en-US" sz="1400" dirty="0"/>
              <a:t>는 아랫면에 대해 볼트를 안전하게 체결해 줍니다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969522" y="4347147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관통 </a:t>
            </a:r>
            <a:r>
              <a:rPr lang="en-US" altLang="ko-KR" sz="1400" dirty="0"/>
              <a:t>hole :</a:t>
            </a:r>
          </a:p>
          <a:p>
            <a:r>
              <a:rPr lang="ko-KR" altLang="en-US" sz="1400" dirty="0"/>
              <a:t>관통</a:t>
            </a:r>
            <a:r>
              <a:rPr lang="en-US" altLang="ko-KR" sz="1400" dirty="0"/>
              <a:t>hole</a:t>
            </a:r>
            <a:r>
              <a:rPr lang="ko-KR" altLang="en-US" sz="1400" dirty="0"/>
              <a:t>에 대해서는 </a:t>
            </a:r>
            <a:r>
              <a:rPr lang="en-US" altLang="ko-KR" sz="1400" dirty="0"/>
              <a:t>2</a:t>
            </a:r>
            <a:r>
              <a:rPr lang="ko-KR" altLang="en-US" sz="1400" dirty="0"/>
              <a:t>조의 </a:t>
            </a:r>
            <a:r>
              <a:rPr lang="en-US" altLang="ko-KR" sz="1400" dirty="0"/>
              <a:t>Washer</a:t>
            </a:r>
            <a:r>
              <a:rPr lang="ko-KR" altLang="en-US" sz="1400" dirty="0"/>
              <a:t>가 필요합니다</a:t>
            </a:r>
            <a:r>
              <a:rPr lang="en-US" altLang="ko-KR" sz="1400" dirty="0"/>
              <a:t>.</a:t>
            </a:r>
          </a:p>
          <a:p>
            <a:r>
              <a:rPr lang="en-US" altLang="ko-KR" sz="1400" dirty="0"/>
              <a:t>– </a:t>
            </a:r>
            <a:r>
              <a:rPr lang="ko-KR" altLang="en-US" sz="1400" dirty="0"/>
              <a:t>한 조는 볼트의 안전을 위해</a:t>
            </a:r>
            <a:r>
              <a:rPr lang="en-US" altLang="ko-KR" sz="1400" dirty="0"/>
              <a:t>, </a:t>
            </a:r>
            <a:r>
              <a:rPr lang="ko-KR" altLang="en-US" sz="1400" dirty="0"/>
              <a:t>다른 한 조는 너트의 안전을 위해 필요합니다</a:t>
            </a:r>
            <a:r>
              <a:rPr lang="en-US" altLang="ko-KR" sz="1400" dirty="0"/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31" y="4452794"/>
            <a:ext cx="1231003" cy="12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9118" y="4492066"/>
            <a:ext cx="30243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※ Washer</a:t>
            </a:r>
            <a:r>
              <a:rPr lang="ko-KR" altLang="en-US" sz="1400" dirty="0"/>
              <a:t>사용이 곤란한 설계조건</a:t>
            </a:r>
          </a:p>
          <a:p>
            <a:r>
              <a:rPr lang="en-US" altLang="ko-KR" sz="1400" dirty="0"/>
              <a:t>• </a:t>
            </a:r>
            <a:r>
              <a:rPr lang="ko-KR" altLang="en-US" sz="1400" dirty="0"/>
              <a:t>다른 </a:t>
            </a:r>
            <a:r>
              <a:rPr lang="ko-KR" altLang="en-US" sz="1400" dirty="0" err="1"/>
              <a:t>와셔와의</a:t>
            </a:r>
            <a:r>
              <a:rPr lang="ko-KR" altLang="en-US" sz="1400" dirty="0"/>
              <a:t> 혼용금지</a:t>
            </a:r>
          </a:p>
          <a:p>
            <a:r>
              <a:rPr lang="en-US" altLang="ko-KR" sz="1400" dirty="0"/>
              <a:t>• </a:t>
            </a:r>
            <a:r>
              <a:rPr lang="ko-KR" altLang="en-US" sz="1400" dirty="0" err="1"/>
              <a:t>모재의</a:t>
            </a:r>
            <a:r>
              <a:rPr lang="ko-KR" altLang="en-US" sz="1400" dirty="0"/>
              <a:t> 경도가 </a:t>
            </a:r>
            <a:r>
              <a:rPr lang="ko-KR" altLang="en-US" sz="1400" dirty="0" err="1"/>
              <a:t>와셔의</a:t>
            </a:r>
            <a:r>
              <a:rPr lang="ko-KR" altLang="en-US" sz="1400" dirty="0"/>
              <a:t> 경도보다</a:t>
            </a:r>
            <a:endParaRPr lang="en-US" altLang="ko-KR" sz="1400" dirty="0"/>
          </a:p>
          <a:p>
            <a:r>
              <a:rPr lang="en-US" altLang="ko-KR" sz="1400" dirty="0"/>
              <a:t> </a:t>
            </a:r>
            <a:r>
              <a:rPr lang="ko-KR" altLang="en-US" sz="1400" dirty="0"/>
              <a:t> 높을 때</a:t>
            </a:r>
          </a:p>
          <a:p>
            <a:r>
              <a:rPr lang="en-US" altLang="ko-KR" sz="1400" dirty="0"/>
              <a:t>• </a:t>
            </a:r>
            <a:r>
              <a:rPr lang="ko-KR" altLang="en-US" sz="1400" dirty="0"/>
              <a:t>고 연질 표면 </a:t>
            </a:r>
            <a:r>
              <a:rPr lang="en-US" altLang="ko-KR" sz="1400" dirty="0"/>
              <a:t>(</a:t>
            </a:r>
            <a:r>
              <a:rPr lang="ko-KR" altLang="en-US" sz="1400" dirty="0"/>
              <a:t>예</a:t>
            </a:r>
            <a:r>
              <a:rPr lang="en-US" altLang="ko-KR" sz="1400" dirty="0"/>
              <a:t>: </a:t>
            </a:r>
            <a:r>
              <a:rPr lang="ko-KR" altLang="en-US" sz="1400" dirty="0"/>
              <a:t>나무</a:t>
            </a:r>
            <a:r>
              <a:rPr lang="en-US" altLang="ko-KR" sz="1400" dirty="0"/>
              <a:t>, </a:t>
            </a:r>
            <a:r>
              <a:rPr lang="ko-KR" altLang="en-US" sz="1400" dirty="0"/>
              <a:t>플라스틱</a:t>
            </a:r>
            <a:r>
              <a:rPr lang="en-US" altLang="ko-KR" sz="1400" dirty="0"/>
              <a:t>)</a:t>
            </a:r>
          </a:p>
          <a:p>
            <a:r>
              <a:rPr lang="en-US" altLang="ko-KR" sz="1400" dirty="0"/>
              <a:t>• </a:t>
            </a:r>
            <a:r>
              <a:rPr lang="ko-KR" altLang="en-US" sz="1400" dirty="0"/>
              <a:t>표면이 지나치게 </a:t>
            </a:r>
            <a:r>
              <a:rPr lang="ko-KR" altLang="en-US" sz="1400" dirty="0" err="1"/>
              <a:t>거친부위</a:t>
            </a:r>
            <a:endParaRPr lang="ko-KR" altLang="en-US" sz="1400" dirty="0"/>
          </a:p>
          <a:p>
            <a:r>
              <a:rPr lang="en-US" altLang="ko-KR" sz="1400" dirty="0"/>
              <a:t>• </a:t>
            </a:r>
            <a:r>
              <a:rPr lang="ko-KR" altLang="en-US" sz="1400" dirty="0"/>
              <a:t>축력이 작용하지 연결부위</a:t>
            </a:r>
            <a:endParaRPr lang="en-US" altLang="ko-KR" sz="1400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28704"/>
            <a:ext cx="1238250" cy="9375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84168" y="2400487"/>
            <a:ext cx="23042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Stud Bolt :</a:t>
            </a:r>
          </a:p>
          <a:p>
            <a:r>
              <a:rPr lang="en-US" altLang="ko-KR" sz="1400" dirty="0"/>
              <a:t>Washer</a:t>
            </a:r>
            <a:r>
              <a:rPr lang="ko-KR" altLang="en-US" sz="1400" dirty="0"/>
              <a:t>는 </a:t>
            </a:r>
            <a:r>
              <a:rPr lang="ko-KR" altLang="en-US" sz="1400" dirty="0" err="1"/>
              <a:t>스터드</a:t>
            </a:r>
            <a:r>
              <a:rPr lang="ko-KR" altLang="en-US" sz="1400" dirty="0"/>
              <a:t> 볼트 위의 너트를 안전하게 체결해 주며</a:t>
            </a:r>
            <a:r>
              <a:rPr lang="en-US" altLang="ko-KR" sz="1400" dirty="0"/>
              <a:t>, </a:t>
            </a:r>
            <a:r>
              <a:rPr lang="ko-KR" altLang="en-US" sz="1400" dirty="0"/>
              <a:t>접착제는 불필요 합니다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5760640" cy="792088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6-1</a:t>
            </a:r>
            <a:r>
              <a:rPr lang="ko-KR" altLang="en-US" sz="3200" dirty="0" err="1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풀림방지</a:t>
            </a:r>
            <a:r>
              <a:rPr lang="ko-KR" altLang="en-US" sz="32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err="1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와셔의</a:t>
            </a:r>
            <a:r>
              <a:rPr lang="ko-KR" altLang="en-US" sz="32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 적용개소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16" y="764704"/>
            <a:ext cx="119195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41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860598"/>
              </p:ext>
            </p:extLst>
          </p:nvPr>
        </p:nvGraphicFramePr>
        <p:xfrm>
          <a:off x="1619672" y="1556792"/>
          <a:ext cx="5523625" cy="4447247"/>
        </p:xfrm>
        <a:graphic>
          <a:graphicData uri="http://schemas.openxmlformats.org/drawingml/2006/table">
            <a:tbl>
              <a:tblPr/>
              <a:tblGrid>
                <a:gridCol w="722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627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Locking Washer - Carbon Steel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Small OD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8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9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Metric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Ref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ID-Ø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OD-Ø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Thickness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(mm)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Packed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ILW-3S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ILW-3.5S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ILW-4S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ILW-5S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ILW-6S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ILW-8S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ILW-10S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ILW-11S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ILW-12S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ILW-14S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ILW-16S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ILW-18S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ILW-20S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ILW-22S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ILW-24S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38.6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ILW-27S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ILW-30S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ILW-33S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48.3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ILW-36S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ILW-39S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ILW-42S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851104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6-2. 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풀림 방지 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Washer ILW 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17" y="548680"/>
            <a:ext cx="100857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5760640" cy="792088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6-3. </a:t>
            </a:r>
            <a:r>
              <a:rPr lang="ko-KR" altLang="en-US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경쟁 제품의 비교</a:t>
            </a:r>
            <a:r>
              <a:rPr lang="en-US" altLang="ko-KR" sz="3200" b="1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(M10)</a:t>
            </a:r>
            <a:endParaRPr lang="ko-KR" altLang="en-US" sz="32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227263" y="1592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44298"/>
              </p:ext>
            </p:extLst>
          </p:nvPr>
        </p:nvGraphicFramePr>
        <p:xfrm>
          <a:off x="1366838" y="1700808"/>
          <a:ext cx="6411214" cy="4355637"/>
        </p:xfrm>
        <a:graphic>
          <a:graphicData uri="http://schemas.openxmlformats.org/drawingml/2006/table">
            <a:tbl>
              <a:tblPr/>
              <a:tblGrid>
                <a:gridCol w="430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6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 분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Original </a:t>
                      </a:r>
                      <a:r>
                        <a:rPr lang="ko-KR" altLang="en-US" sz="7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세이퍼락</a:t>
                      </a:r>
                      <a:r>
                        <a:rPr lang="en-US" altLang="ko-KR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7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임진에스티사</a:t>
                      </a:r>
                      <a:r>
                        <a:rPr lang="en-US" altLang="ko-KR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세이퍼락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 </a:t>
                      </a: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“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S‘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700" b="1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임진에스티사</a:t>
                      </a:r>
                      <a:r>
                        <a:rPr lang="en-US" altLang="ko-KR" sz="700" b="1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Hard Lock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7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하드록 사</a:t>
                      </a:r>
                      <a:r>
                        <a:rPr lang="en-US" altLang="ko-KR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ESL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(Lanfranco </a:t>
                      </a:r>
                      <a:r>
                        <a:rPr lang="ko-KR" altLang="en-US" sz="700" b="1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사</a:t>
                      </a:r>
                      <a:r>
                        <a:rPr lang="en-US" altLang="ko-KR" sz="7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51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형상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777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문제점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높이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H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11 ~ 15mm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11mm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16mm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11mm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응력집중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None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None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볼트파단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볼트파단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Slitting </a:t>
                      </a: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부 파단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마멸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None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None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Slitting Bur</a:t>
                      </a: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에 의한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볼트 나사마멸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연신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None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탄성 부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나사 초기 반력 저하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Nut Bolt </a:t>
                      </a: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나사 반발력 저하</a:t>
                      </a: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</a:rPr>
                        <a:t>규격볼트</a:t>
                      </a:r>
                      <a:r>
                        <a:rPr lang="en-US" altLang="ko-KR" sz="8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)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Slitting </a:t>
                      </a: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탄성 부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나사 초기 반력 저하 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7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83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풀림</a:t>
                      </a:r>
                      <a:endParaRPr lang="en-US" altLang="ko-KR" sz="800" kern="0" spc="0" dirty="0">
                        <a:solidFill>
                          <a:srgbClr val="000000"/>
                        </a:solidFill>
                        <a:effectLst/>
                        <a:ea typeface="휴먼명조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한계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정합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47 </a:t>
                      </a: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47 </a:t>
                      </a: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800" b="1" kern="0" spc="0" dirty="0">
                          <a:solidFill>
                            <a:schemeClr val="tx1"/>
                          </a:solidFill>
                          <a:effectLst/>
                          <a:latin typeface="휴먼명조"/>
                        </a:rPr>
                        <a:t>54</a:t>
                      </a:r>
                      <a:r>
                        <a:rPr lang="en-US" altLang="ko-KR" sz="800" b="1" kern="0" spc="0" baseline="0" dirty="0">
                          <a:solidFill>
                            <a:schemeClr val="tx1"/>
                          </a:solidFill>
                          <a:effectLst/>
                          <a:latin typeface="휴먼명조"/>
                        </a:rPr>
                        <a:t> </a:t>
                      </a:r>
                      <a:r>
                        <a:rPr lang="en-US" altLang="ko-KR" sz="800" b="1" kern="0" spc="0" baseline="0" dirty="0" err="1">
                          <a:solidFill>
                            <a:schemeClr val="tx1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altLang="ko-KR" sz="700" kern="0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36 </a:t>
                      </a: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4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부정합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9.7 N.m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9.7 </a:t>
                      </a: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0 </a:t>
                      </a: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1.1 </a:t>
                      </a:r>
                      <a:r>
                        <a:rPr lang="en-US" sz="800" b="1" kern="0" spc="0" dirty="0" err="1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N.m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90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반복</a:t>
                      </a:r>
                      <a:r>
                        <a:rPr lang="ko-KR" altLang="en-US" sz="700" kern="0" spc="0" baseline="0" dirty="0">
                          <a:solidFill>
                            <a:srgbClr val="000000"/>
                          </a:solidFill>
                          <a:effectLst/>
                          <a:ea typeface="+mn-ea"/>
                        </a:rPr>
                        <a:t> 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사용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(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회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30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0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18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진동특성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NAS3350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Pass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Pass</a:t>
                      </a:r>
                      <a:endParaRPr 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Pass</a:t>
                      </a:r>
                      <a:endParaRPr 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B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Failure(</a:t>
                      </a:r>
                      <a:r>
                        <a:rPr lang="ko-KR" altLang="en-US" sz="800" b="1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파단</a:t>
                      </a:r>
                      <a:r>
                        <a:rPr lang="en-US" altLang="ko-KR" sz="800" b="1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7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200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생산성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하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중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중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하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200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 err="1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작업성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4316" marR="44316" marT="12252" marB="12252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상</a:t>
                      </a: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하</a:t>
                      </a: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하</a:t>
                      </a: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b="1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하</a:t>
                      </a:r>
                    </a:p>
                  </a:txBody>
                  <a:tcPr marL="44316" marR="44316" marT="12252" marB="1225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12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366838" y="1584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9" name="_x225106208" descr="EMB0000096810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42892"/>
            <a:ext cx="576064" cy="62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_x225107248" descr="EMB0000096810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59077"/>
            <a:ext cx="653954" cy="57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_x225108048" descr="EMB0000096810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68" y="2238378"/>
            <a:ext cx="986545" cy="59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_x225108848" descr="EMB0000096810a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71" y="2238377"/>
            <a:ext cx="720080" cy="5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7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12648" y="548680"/>
            <a:ext cx="6335616" cy="86409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Font typeface="Wingdings 2" pitchFamily="18" charset="2"/>
              <a:buNone/>
            </a:pP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7.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전력 계통에 적합한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S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683568" y="2420888"/>
            <a:ext cx="1655763" cy="1079500"/>
            <a:chOff x="1110" y="2656"/>
            <a:chExt cx="1549" cy="1351"/>
          </a:xfrm>
        </p:grpSpPr>
        <p:sp>
          <p:nvSpPr>
            <p:cNvPr id="18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95536" y="1772816"/>
            <a:ext cx="31854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▶전력 계통 철탑</a:t>
            </a:r>
            <a:r>
              <a:rPr lang="en-US" altLang="ko-KR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배전 반 등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794222" y="3932981"/>
            <a:ext cx="1211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산업기계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773221" y="5525254"/>
            <a:ext cx="1211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방위산업</a:t>
            </a:r>
          </a:p>
        </p:txBody>
      </p:sp>
      <p:sp>
        <p:nvSpPr>
          <p:cNvPr id="34" name="TextBox 38"/>
          <p:cNvSpPr txBox="1">
            <a:spLocks noChangeArrowheads="1"/>
          </p:cNvSpPr>
          <p:nvPr/>
        </p:nvSpPr>
        <p:spPr bwMode="auto">
          <a:xfrm>
            <a:off x="755576" y="2708920"/>
            <a:ext cx="1467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발전플랜트</a:t>
            </a: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tretch>
            <a:fillRect/>
          </a:stretch>
        </p:blipFill>
        <p:spPr bwMode="auto">
          <a:xfrm>
            <a:off x="7668344" y="667233"/>
            <a:ext cx="720080" cy="62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132856"/>
            <a:ext cx="45339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67544" y="5657671"/>
            <a:ext cx="813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철탑은 여러 가지 요인의 진동에 의해 볼트가 풀려서 정기적으로 점검 및 체결이 필요한데</a:t>
            </a:r>
            <a:endParaRPr lang="en-US" altLang="ko-KR" sz="1400" dirty="0">
              <a:solidFill>
                <a:srgbClr val="002060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defRPr/>
            </a:pPr>
            <a:r>
              <a:rPr lang="ko-KR" altLang="en-US" sz="1400" dirty="0" err="1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세이퍼락</a:t>
            </a:r>
            <a:r>
              <a:rPr lang="en-US" altLang="ko-KR" sz="1400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S </a:t>
            </a:r>
            <a:r>
              <a:rPr lang="ko-KR" altLang="en-US" sz="1400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를 적용하면 극심한 진동에서도 풀리지 않아 매우 경제적이고 안전한 송전운영이 가능한</a:t>
            </a:r>
            <a:endParaRPr lang="en-US" altLang="ko-KR" sz="1400" dirty="0">
              <a:solidFill>
                <a:srgbClr val="002060"/>
              </a:solidFill>
              <a:latin typeface="HY수평선M" pitchFamily="18" charset="-127"/>
              <a:ea typeface="HY수평선M" pitchFamily="18" charset="-127"/>
            </a:endParaRPr>
          </a:p>
          <a:p>
            <a:pPr>
              <a:defRPr/>
            </a:pPr>
            <a:r>
              <a:rPr lang="ko-KR" altLang="en-US" sz="1400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차세대 </a:t>
            </a:r>
            <a:r>
              <a:rPr lang="ko-KR" altLang="en-US" sz="1400" dirty="0" err="1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풀림방지</a:t>
            </a:r>
            <a:r>
              <a:rPr lang="ko-KR" altLang="en-US" sz="1400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 너트이다</a:t>
            </a:r>
            <a:r>
              <a:rPr lang="en-US" altLang="ko-KR" sz="1400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.</a:t>
            </a:r>
          </a:p>
          <a:p>
            <a:pPr>
              <a:defRPr/>
            </a:pPr>
            <a:endParaRPr lang="ko-KR" altLang="en-US" sz="1400" dirty="0">
              <a:solidFill>
                <a:srgbClr val="00206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7308304" y="2780928"/>
            <a:ext cx="1296144" cy="36004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Font typeface="Wingdings 2" pitchFamily="18" charset="2"/>
              <a:buNone/>
            </a:pPr>
            <a:r>
              <a:rPr lang="ko-KR" altLang="en-US" sz="18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en-US" altLang="ko-KR" sz="18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S</a:t>
            </a:r>
            <a:endParaRPr lang="ko-KR" altLang="en-US" sz="1800" b="1" dirty="0">
              <a:solidFill>
                <a:schemeClr val="tx2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2974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79512" y="620688"/>
            <a:ext cx="7775776" cy="86409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Font typeface="Wingdings 2" pitchFamily="18" charset="2"/>
              <a:buNone/>
            </a:pP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8.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해상풍력 전용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너트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2006" y="1970501"/>
            <a:ext cx="1655763" cy="1079500"/>
            <a:chOff x="1110" y="2656"/>
            <a:chExt cx="1549" cy="1351"/>
          </a:xfrm>
        </p:grpSpPr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972369" y="2275594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풍   </a:t>
            </a:r>
            <a:r>
              <a:rPr lang="ko-KR" altLang="en-US" sz="2000" dirty="0" err="1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력</a:t>
            </a:r>
            <a:endParaRPr lang="ko-KR" altLang="en-US" sz="2000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683940" y="3873242"/>
            <a:ext cx="1428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  </a:t>
            </a:r>
            <a:r>
              <a:rPr lang="ko-KR" altLang="en-US" sz="2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교량</a:t>
            </a:r>
            <a:endParaRPr lang="en-US" altLang="ko-KR" sz="2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 전차선</a:t>
            </a:r>
            <a:endParaRPr lang="en-US" altLang="ko-KR" sz="2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927894" y="5573654"/>
            <a:ext cx="78205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dirty="0" err="1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세이퍼락</a:t>
            </a:r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000" dirty="0" err="1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풀림방지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 너트는 세계 최초로 한국전력기술㈜와 해상풍력 타워</a:t>
            </a:r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및 </a:t>
            </a:r>
            <a:r>
              <a:rPr lang="ko-KR" altLang="en-US" sz="2000" dirty="0" err="1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브레이드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 체결 전용으로 개발된 고성능 제품이다</a:t>
            </a:r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.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060848"/>
            <a:ext cx="4968552" cy="348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직사각형 82"/>
          <p:cNvSpPr>
            <a:spLocks noChangeArrowheads="1"/>
          </p:cNvSpPr>
          <p:nvPr/>
        </p:nvSpPr>
        <p:spPr bwMode="auto">
          <a:xfrm>
            <a:off x="468188" y="1556792"/>
            <a:ext cx="784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▶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 해상 지지 물</a:t>
            </a:r>
            <a:r>
              <a:rPr lang="en-US" altLang="ko-KR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, BLADE, TOWER</a:t>
            </a:r>
            <a:endParaRPr lang="ko-KR" altLang="en-US" b="1" dirty="0">
              <a:solidFill>
                <a:srgbClr val="00206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37" name="Picture 117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1268760"/>
            <a:ext cx="1440160" cy="122413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60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79512" y="620688"/>
            <a:ext cx="5256584" cy="86409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Font typeface="Wingdings 2" pitchFamily="18" charset="2"/>
              <a:buNone/>
            </a:pP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9.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철도전용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너트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2006" y="1970501"/>
            <a:ext cx="1655763" cy="1079500"/>
            <a:chOff x="1110" y="2656"/>
            <a:chExt cx="1549" cy="1351"/>
          </a:xfrm>
        </p:grpSpPr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827584" y="2275594"/>
            <a:ext cx="1210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고속철도</a:t>
            </a: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683940" y="3873242"/>
            <a:ext cx="1428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  </a:t>
            </a:r>
            <a:r>
              <a:rPr lang="ko-KR" altLang="en-US" sz="2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교량</a:t>
            </a:r>
            <a:endParaRPr lang="en-US" altLang="ko-KR" sz="2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 전차선</a:t>
            </a:r>
            <a:endParaRPr lang="en-US" altLang="ko-KR" sz="2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755576" y="5445224"/>
            <a:ext cx="78205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15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년간 수입에 의존하던 고속철도 전차선용 풀림 방지 너트의 국산개발에 성공</a:t>
            </a:r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, 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이제는 전량 </a:t>
            </a:r>
            <a:r>
              <a:rPr lang="ko-KR" altLang="en-US" sz="2000" dirty="0" err="1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세이퍼락으로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 시공되고 있습니다</a:t>
            </a:r>
            <a:r>
              <a:rPr lang="en-US" altLang="ko-KR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.</a:t>
            </a:r>
            <a:r>
              <a:rPr lang="ko-KR" altLang="en-US" sz="2000" dirty="0">
                <a:solidFill>
                  <a:schemeClr val="accent1">
                    <a:lumMod val="50000"/>
                  </a:schemeClr>
                </a:solidFill>
                <a:latin typeface="HY수평선M" pitchFamily="18" charset="-127"/>
                <a:ea typeface="HY수평선M" pitchFamily="18" charset="-127"/>
              </a:rPr>
              <a:t> </a:t>
            </a:r>
            <a:endParaRPr lang="en-US" altLang="ko-KR" sz="2000" dirty="0">
              <a:solidFill>
                <a:schemeClr val="accent1">
                  <a:lumMod val="50000"/>
                </a:schemeClr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30" name="직사각형 82"/>
          <p:cNvSpPr>
            <a:spLocks noChangeArrowheads="1"/>
          </p:cNvSpPr>
          <p:nvPr/>
        </p:nvSpPr>
        <p:spPr bwMode="auto">
          <a:xfrm>
            <a:off x="468188" y="1556792"/>
            <a:ext cx="4175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▶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 고속철도 전차선 지지물의 체결</a:t>
            </a:r>
            <a:endParaRPr lang="ko-KR" altLang="en-US" b="1" dirty="0">
              <a:solidFill>
                <a:srgbClr val="00206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37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20" y="908720"/>
            <a:ext cx="1440160" cy="122413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89" y="3413231"/>
            <a:ext cx="234472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2411760" y="2204864"/>
            <a:ext cx="5776292" cy="3243045"/>
            <a:chOff x="2411760" y="2204864"/>
            <a:chExt cx="5776292" cy="32430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1760" y="2204864"/>
              <a:ext cx="5776292" cy="3243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타원 16"/>
            <p:cNvSpPr/>
            <p:nvPr/>
          </p:nvSpPr>
          <p:spPr>
            <a:xfrm>
              <a:off x="6300192" y="2276872"/>
              <a:ext cx="1296144" cy="108012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3644280" y="2429272"/>
              <a:ext cx="1296144" cy="108012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30130"/>
            <a:ext cx="2715794" cy="15276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65" y="3978069"/>
            <a:ext cx="2651787" cy="1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07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권영호\실적사진\롯데타워\20160408_10363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96" y="4187357"/>
            <a:ext cx="3240360" cy="1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10.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건축물 적용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너트</a:t>
            </a:r>
            <a:endParaRPr lang="ko-KR" altLang="en-US" sz="3200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67544" y="1970501"/>
            <a:ext cx="1655763" cy="1079500"/>
            <a:chOff x="1110" y="2656"/>
            <a:chExt cx="1549" cy="1351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13" name="TextBox 37"/>
          <p:cNvSpPr txBox="1">
            <a:spLocks noChangeArrowheads="1"/>
          </p:cNvSpPr>
          <p:nvPr/>
        </p:nvSpPr>
        <p:spPr bwMode="auto">
          <a:xfrm>
            <a:off x="811423" y="2276872"/>
            <a:ext cx="954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방음벽</a:t>
            </a:r>
          </a:p>
        </p:txBody>
      </p:sp>
      <p:pic>
        <p:nvPicPr>
          <p:cNvPr id="3" name="Picture 2" descr="C:\Users\kwon\Desktop\권영호\실적사진\철도공사사진\평택고속철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25" y="1754471"/>
            <a:ext cx="2203168" cy="17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21" y="1754471"/>
            <a:ext cx="2232248" cy="167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22046" y="4355915"/>
            <a:ext cx="1655763" cy="1079500"/>
            <a:chOff x="1110" y="2656"/>
            <a:chExt cx="1549" cy="1351"/>
          </a:xfrm>
        </p:grpSpPr>
        <p:sp>
          <p:nvSpPr>
            <p:cNvPr id="15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7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740767" y="472937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롯데</a:t>
            </a:r>
            <a:r>
              <a:rPr lang="ko-KR" altLang="en-US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타워</a:t>
            </a:r>
          </a:p>
        </p:txBody>
      </p:sp>
      <p:pic>
        <p:nvPicPr>
          <p:cNvPr id="18" name="Picture 31" descr="http://www.lwt.co.kr/images/hmp/ko/2015main/img_tour_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933489" cy="4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67339" y="1672295"/>
            <a:ext cx="4616174" cy="4622792"/>
            <a:chOff x="-526" y="1012"/>
            <a:chExt cx="3388" cy="2585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55" y="1012"/>
              <a:ext cx="2807" cy="2585"/>
            </a:xfrm>
            <a:custGeom>
              <a:avLst/>
              <a:gdLst/>
              <a:ahLst/>
              <a:cxnLst>
                <a:cxn ang="0">
                  <a:pos x="0" y="3036"/>
                </a:cxn>
                <a:cxn ang="0">
                  <a:pos x="6" y="3060"/>
                </a:cxn>
                <a:cxn ang="0">
                  <a:pos x="384" y="3030"/>
                </a:cxn>
                <a:cxn ang="0">
                  <a:pos x="756" y="2970"/>
                </a:cxn>
                <a:cxn ang="0">
                  <a:pos x="1098" y="2904"/>
                </a:cxn>
                <a:cxn ang="0">
                  <a:pos x="1452" y="2808"/>
                </a:cxn>
                <a:cxn ang="0">
                  <a:pos x="1902" y="2652"/>
                </a:cxn>
                <a:cxn ang="0">
                  <a:pos x="2268" y="2490"/>
                </a:cxn>
                <a:cxn ang="0">
                  <a:pos x="2538" y="2334"/>
                </a:cxn>
                <a:cxn ang="0">
                  <a:pos x="2832" y="2148"/>
                </a:cxn>
                <a:cxn ang="0">
                  <a:pos x="3108" y="1920"/>
                </a:cxn>
                <a:cxn ang="0">
                  <a:pos x="3426" y="1560"/>
                </a:cxn>
                <a:cxn ang="0">
                  <a:pos x="3615" y="1256"/>
                </a:cxn>
                <a:cxn ang="0">
                  <a:pos x="3777" y="866"/>
                </a:cxn>
                <a:cxn ang="0">
                  <a:pos x="3858" y="552"/>
                </a:cxn>
                <a:cxn ang="0">
                  <a:pos x="3990" y="594"/>
                </a:cxn>
                <a:cxn ang="0">
                  <a:pos x="3678" y="0"/>
                </a:cxn>
                <a:cxn ang="0">
                  <a:pos x="3276" y="564"/>
                </a:cxn>
                <a:cxn ang="0">
                  <a:pos x="3426" y="540"/>
                </a:cxn>
                <a:cxn ang="0">
                  <a:pos x="3366" y="846"/>
                </a:cxn>
                <a:cxn ang="0">
                  <a:pos x="3273" y="1142"/>
                </a:cxn>
                <a:cxn ang="0">
                  <a:pos x="3072" y="1536"/>
                </a:cxn>
                <a:cxn ang="0">
                  <a:pos x="2880" y="1806"/>
                </a:cxn>
                <a:cxn ang="0">
                  <a:pos x="2670" y="2028"/>
                </a:cxn>
                <a:cxn ang="0">
                  <a:pos x="2382" y="2244"/>
                </a:cxn>
                <a:cxn ang="0">
                  <a:pos x="2034" y="2466"/>
                </a:cxn>
                <a:cxn ang="0">
                  <a:pos x="1614" y="2670"/>
                </a:cxn>
                <a:cxn ang="0">
                  <a:pos x="1176" y="2826"/>
                </a:cxn>
                <a:cxn ang="0">
                  <a:pos x="732" y="2934"/>
                </a:cxn>
                <a:cxn ang="0">
                  <a:pos x="312" y="3006"/>
                </a:cxn>
                <a:cxn ang="0">
                  <a:pos x="6" y="3036"/>
                </a:cxn>
              </a:cxnLst>
              <a:rect l="0" t="0" r="r" b="b"/>
              <a:pathLst>
                <a:path w="3990" h="3060">
                  <a:moveTo>
                    <a:pt x="0" y="3036"/>
                  </a:moveTo>
                  <a:cubicBezTo>
                    <a:pt x="0" y="3036"/>
                    <a:pt x="3" y="3048"/>
                    <a:pt x="6" y="3060"/>
                  </a:cubicBezTo>
                  <a:cubicBezTo>
                    <a:pt x="6" y="3060"/>
                    <a:pt x="384" y="3030"/>
                    <a:pt x="384" y="3030"/>
                  </a:cubicBezTo>
                  <a:cubicBezTo>
                    <a:pt x="384" y="3030"/>
                    <a:pt x="756" y="2970"/>
                    <a:pt x="756" y="2970"/>
                  </a:cubicBezTo>
                  <a:cubicBezTo>
                    <a:pt x="756" y="2970"/>
                    <a:pt x="1098" y="2904"/>
                    <a:pt x="1098" y="2904"/>
                  </a:cubicBezTo>
                  <a:cubicBezTo>
                    <a:pt x="1098" y="2904"/>
                    <a:pt x="1452" y="2808"/>
                    <a:pt x="1452" y="2808"/>
                  </a:cubicBezTo>
                  <a:cubicBezTo>
                    <a:pt x="1452" y="2808"/>
                    <a:pt x="1902" y="2652"/>
                    <a:pt x="1902" y="2652"/>
                  </a:cubicBezTo>
                  <a:cubicBezTo>
                    <a:pt x="1902" y="2652"/>
                    <a:pt x="2268" y="2490"/>
                    <a:pt x="2268" y="2490"/>
                  </a:cubicBezTo>
                  <a:cubicBezTo>
                    <a:pt x="2268" y="2490"/>
                    <a:pt x="2538" y="2334"/>
                    <a:pt x="2538" y="2334"/>
                  </a:cubicBezTo>
                  <a:cubicBezTo>
                    <a:pt x="2538" y="2334"/>
                    <a:pt x="2832" y="2148"/>
                    <a:pt x="2832" y="2148"/>
                  </a:cubicBezTo>
                  <a:cubicBezTo>
                    <a:pt x="2832" y="2148"/>
                    <a:pt x="3009" y="2018"/>
                    <a:pt x="3108" y="1920"/>
                  </a:cubicBezTo>
                  <a:cubicBezTo>
                    <a:pt x="3207" y="1822"/>
                    <a:pt x="3340" y="1671"/>
                    <a:pt x="3426" y="1560"/>
                  </a:cubicBezTo>
                  <a:cubicBezTo>
                    <a:pt x="3512" y="1449"/>
                    <a:pt x="3615" y="1256"/>
                    <a:pt x="3615" y="1256"/>
                  </a:cubicBezTo>
                  <a:cubicBezTo>
                    <a:pt x="3615" y="1256"/>
                    <a:pt x="3777" y="866"/>
                    <a:pt x="3777" y="866"/>
                  </a:cubicBezTo>
                  <a:cubicBezTo>
                    <a:pt x="3777" y="866"/>
                    <a:pt x="3825" y="711"/>
                    <a:pt x="3858" y="552"/>
                  </a:cubicBezTo>
                  <a:cubicBezTo>
                    <a:pt x="3858" y="552"/>
                    <a:pt x="3924" y="573"/>
                    <a:pt x="3990" y="594"/>
                  </a:cubicBezTo>
                  <a:cubicBezTo>
                    <a:pt x="3990" y="594"/>
                    <a:pt x="3834" y="297"/>
                    <a:pt x="3678" y="0"/>
                  </a:cubicBezTo>
                  <a:cubicBezTo>
                    <a:pt x="3678" y="0"/>
                    <a:pt x="3477" y="282"/>
                    <a:pt x="3276" y="564"/>
                  </a:cubicBezTo>
                  <a:cubicBezTo>
                    <a:pt x="3276" y="564"/>
                    <a:pt x="3351" y="552"/>
                    <a:pt x="3426" y="540"/>
                  </a:cubicBezTo>
                  <a:cubicBezTo>
                    <a:pt x="3426" y="540"/>
                    <a:pt x="3366" y="846"/>
                    <a:pt x="3366" y="846"/>
                  </a:cubicBezTo>
                  <a:cubicBezTo>
                    <a:pt x="3366" y="846"/>
                    <a:pt x="3273" y="1142"/>
                    <a:pt x="3273" y="1142"/>
                  </a:cubicBezTo>
                  <a:cubicBezTo>
                    <a:pt x="3273" y="1142"/>
                    <a:pt x="3072" y="1536"/>
                    <a:pt x="3072" y="1536"/>
                  </a:cubicBezTo>
                  <a:cubicBezTo>
                    <a:pt x="3072" y="1536"/>
                    <a:pt x="2880" y="1806"/>
                    <a:pt x="2880" y="1806"/>
                  </a:cubicBezTo>
                  <a:cubicBezTo>
                    <a:pt x="2880" y="1806"/>
                    <a:pt x="2670" y="2028"/>
                    <a:pt x="2670" y="2028"/>
                  </a:cubicBezTo>
                  <a:cubicBezTo>
                    <a:pt x="2670" y="2028"/>
                    <a:pt x="2382" y="2244"/>
                    <a:pt x="2382" y="2244"/>
                  </a:cubicBezTo>
                  <a:cubicBezTo>
                    <a:pt x="2382" y="2244"/>
                    <a:pt x="2034" y="2466"/>
                    <a:pt x="2034" y="2466"/>
                  </a:cubicBezTo>
                  <a:cubicBezTo>
                    <a:pt x="2034" y="2466"/>
                    <a:pt x="1614" y="2670"/>
                    <a:pt x="1614" y="2670"/>
                  </a:cubicBezTo>
                  <a:cubicBezTo>
                    <a:pt x="1614" y="2670"/>
                    <a:pt x="1176" y="2826"/>
                    <a:pt x="1176" y="2826"/>
                  </a:cubicBezTo>
                  <a:cubicBezTo>
                    <a:pt x="1176" y="2826"/>
                    <a:pt x="876" y="2904"/>
                    <a:pt x="732" y="2934"/>
                  </a:cubicBezTo>
                  <a:cubicBezTo>
                    <a:pt x="588" y="2964"/>
                    <a:pt x="433" y="2989"/>
                    <a:pt x="312" y="3006"/>
                  </a:cubicBezTo>
                  <a:cubicBezTo>
                    <a:pt x="191" y="3023"/>
                    <a:pt x="70" y="3030"/>
                    <a:pt x="6" y="3036"/>
                  </a:cubicBezTo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FFFFFF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695" y="3094"/>
              <a:ext cx="2167" cy="39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</a:gradFill>
            <a:ln w="952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996600"/>
                </a:buClr>
                <a:buFont typeface="Wingdings" pitchFamily="2" charset="2"/>
                <a:buChar char="v"/>
              </a:pPr>
              <a:r>
                <a:rPr lang="en-US" altLang="ko-KR" sz="140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1972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년 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임진 너트 설립 </a:t>
              </a:r>
              <a:endPara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buClr>
                  <a:srgbClr val="996600"/>
                </a:buClr>
              </a:pP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          (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국내최초 사각너트 개발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buClr>
                  <a:srgbClr val="996600"/>
                </a:buClr>
                <a:buFont typeface="Wingdings" pitchFamily="2" charset="2"/>
                <a:buChar char="v"/>
              </a:pPr>
              <a:r>
                <a:rPr lang="en-US" altLang="ko-KR" sz="140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1978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년  기업 발전상 수상</a:t>
              </a:r>
              <a:endPara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-526" y="2598"/>
              <a:ext cx="2326" cy="44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0800000" scaled="1"/>
              <a:tileRect/>
            </a:gradFill>
            <a:ln w="9525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996600"/>
                </a:buClr>
                <a:buFont typeface="Wingdings" pitchFamily="2" charset="2"/>
                <a:buChar char="v"/>
              </a:pPr>
              <a:r>
                <a:rPr lang="en-US" altLang="ko-KR" sz="1400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2010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년   발명대전  수상</a:t>
              </a:r>
              <a:endPara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buClr>
                  <a:srgbClr val="996600"/>
                </a:buClr>
                <a:buFont typeface="Wingdings" pitchFamily="2" charset="2"/>
                <a:buChar char="v"/>
              </a:pPr>
              <a:endPara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buClr>
                  <a:srgbClr val="996600"/>
                </a:buClr>
                <a:buFont typeface="Wingdings" pitchFamily="2" charset="2"/>
                <a:buChar char="v"/>
              </a:pP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2009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년 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부품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소재</a:t>
              </a:r>
              <a:r>
                <a:rPr lang="en-US" altLang="ko-KR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400" b="1" dirty="0">
                  <a:solidFill>
                    <a:prstClr val="black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전문기업 인증</a:t>
              </a:r>
              <a:endPara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5" name="제목 1"/>
          <p:cNvSpPr>
            <a:spLocks noGrp="1"/>
          </p:cNvSpPr>
          <p:nvPr>
            <p:ph type="title"/>
          </p:nvPr>
        </p:nvSpPr>
        <p:spPr>
          <a:xfrm>
            <a:off x="612648" y="548680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회사 주요 연혁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08446" y="2656283"/>
            <a:ext cx="3923928" cy="2620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6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임진에스티는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1972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창업 이후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50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여년 동안 대를 이어 </a:t>
            </a:r>
            <a:r>
              <a:rPr lang="ko-KR" altLang="en-US" sz="16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특수너트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생산의 외길을 걸어오며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 </a:t>
            </a:r>
            <a:r>
              <a:rPr lang="ko-KR" altLang="en-US" sz="16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강소기업으로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각종 국책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 R&amp;D 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사업에 참여 하여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선진국이 독점하고   있던 접합기술을 추월하여 국산 고유    기술력으로 세계시장에서 인정 받고 있습니다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8585" t="48309" r="3066" b="17311"/>
          <a:stretch>
            <a:fillRect/>
          </a:stretch>
        </p:blipFill>
        <p:spPr bwMode="auto">
          <a:xfrm>
            <a:off x="0" y="6093296"/>
            <a:ext cx="9153600" cy="9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그룹 19"/>
          <p:cNvGrpSpPr/>
          <p:nvPr/>
        </p:nvGrpSpPr>
        <p:grpSpPr>
          <a:xfrm>
            <a:off x="6372200" y="980728"/>
            <a:ext cx="2520280" cy="692696"/>
            <a:chOff x="6084168" y="404664"/>
            <a:chExt cx="2520280" cy="692696"/>
          </a:xfrm>
        </p:grpSpPr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tretch>
              <a:fillRect/>
            </a:stretch>
          </p:blipFill>
          <p:spPr bwMode="auto">
            <a:xfrm>
              <a:off x="6944811" y="404664"/>
              <a:ext cx="795541" cy="692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7777711" y="404664"/>
              <a:ext cx="826737" cy="69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7"/>
            <p:cNvPicPr preferRelativeResize="0">
              <a:picLocks noChangeArrowheads="1"/>
            </p:cNvPicPr>
            <p:nvPr/>
          </p:nvPicPr>
          <p:blipFill>
            <a:blip r:embed="rId5" cstate="print">
              <a:lum bright="-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4168" y="404664"/>
              <a:ext cx="825994" cy="69269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51520" y="1556792"/>
            <a:ext cx="4176464" cy="283826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1"/>
            <a:tileRect/>
          </a:gradFill>
          <a:ln w="9525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996600"/>
              </a:buClr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2018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2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국방부  우수자재  선정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2017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삼성중공업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LNG (KC-1)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납품 완료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2016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ABS 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선급 인증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  <a:buFont typeface="Wingdings" pitchFamily="2" charset="2"/>
              <a:buChar char="v"/>
            </a:pP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  <a:buFont typeface="Wingdings" pitchFamily="2" charset="2"/>
              <a:buChar char="v"/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2015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신제품 인증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(NEP)</a:t>
            </a:r>
          </a:p>
          <a:p>
            <a:pPr>
              <a:buClr>
                <a:srgbClr val="996600"/>
              </a:buClr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2015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한국철도시설공단  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수도권 및 호남고속철도 전량 납품 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</a:pP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  <a:buFont typeface="Wingdings" pitchFamily="2" charset="2"/>
              <a:buChar char="v"/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2013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KEPCO  E&amp;C 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협력개발  사업자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  <a:buFont typeface="Wingdings" pitchFamily="2" charset="2"/>
              <a:buChar char="v"/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2013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철도공단  규격제정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KRSA3069</a:t>
            </a:r>
          </a:p>
          <a:p>
            <a:pPr>
              <a:buClr>
                <a:srgbClr val="996600"/>
              </a:buClr>
              <a:buFont typeface="Wingdings" pitchFamily="2" charset="2"/>
              <a:buChar char="v"/>
            </a:pP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  <a:buFont typeface="Wingdings" pitchFamily="2" charset="2"/>
              <a:buChar char="v"/>
            </a:pP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2011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 우수조달물품</a:t>
            </a:r>
            <a:r>
              <a:rPr lang="en-US" altLang="ko-KR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400" b="1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조달청</a:t>
            </a:r>
            <a:endParaRPr lang="en-US" altLang="ko-KR" sz="1400" b="1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buClr>
                <a:srgbClr val="996600"/>
              </a:buClr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pic>
        <p:nvPicPr>
          <p:cNvPr id="15" name="_x201527288" descr="EMB0000323832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94" y="116632"/>
            <a:ext cx="1807980" cy="5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76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11. LNG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운반선 적용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너트</a:t>
            </a:r>
            <a:endParaRPr lang="ko-KR" altLang="en-US" sz="3200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12006" y="1970501"/>
            <a:ext cx="1799754" cy="1079500"/>
            <a:chOff x="1110" y="2656"/>
            <a:chExt cx="1549" cy="1351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13" name="TextBox 37"/>
          <p:cNvSpPr txBox="1">
            <a:spLocks noChangeArrowheads="1"/>
          </p:cNvSpPr>
          <p:nvPr/>
        </p:nvSpPr>
        <p:spPr bwMode="auto">
          <a:xfrm>
            <a:off x="755576" y="2301007"/>
            <a:ext cx="1532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LNG </a:t>
            </a:r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운반선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278285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 descr="C:\LNGC IAS 관련 문서\MIFE 작업 문서\선박관련 그림\LNG Acacia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0" y="3429000"/>
            <a:ext cx="3686020" cy="2836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L0448-00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40803"/>
            <a:ext cx="2834355" cy="22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09" y="3218447"/>
            <a:ext cx="1455248" cy="106481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10" y="3199911"/>
            <a:ext cx="1549402" cy="108012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4081" y="1426644"/>
            <a:ext cx="1098957" cy="146559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6363" y="1370971"/>
            <a:ext cx="1097642" cy="1578256"/>
          </a:xfrm>
          <a:prstGeom prst="rect">
            <a:avLst/>
          </a:prstGeom>
        </p:spPr>
      </p:pic>
      <p:pic>
        <p:nvPicPr>
          <p:cNvPr id="11" name="그림 10" descr="두산중공업1.JPG"/>
          <p:cNvPicPr preferRelativeResize="0">
            <a:picLocks/>
          </p:cNvPicPr>
          <p:nvPr/>
        </p:nvPicPr>
        <p:blipFill>
          <a:blip r:embed="rId6" cstate="print"/>
          <a:srcRect r="10000"/>
          <a:stretch>
            <a:fillRect/>
          </a:stretch>
        </p:blipFill>
        <p:spPr>
          <a:xfrm>
            <a:off x="2724533" y="1628800"/>
            <a:ext cx="1446251" cy="1080120"/>
          </a:xfrm>
          <a:prstGeom prst="rect">
            <a:avLst/>
          </a:prstGeom>
        </p:spPr>
      </p:pic>
      <p:pic>
        <p:nvPicPr>
          <p:cNvPr id="12" name="_x211047936" descr="EMB0000053c1dff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628800"/>
            <a:ext cx="1368152" cy="1070828"/>
          </a:xfrm>
          <a:prstGeom prst="rect">
            <a:avLst/>
          </a:prstGeom>
          <a:noFill/>
        </p:spPr>
      </p:pic>
      <p:pic>
        <p:nvPicPr>
          <p:cNvPr id="13" name="Picture 4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4533" y="3216663"/>
            <a:ext cx="1446251" cy="106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D:\실적사진\posco현장\posco현장\posco 현장 001.jpg"/>
          <p:cNvPicPr preferRelativeResize="0">
            <a:picLocks noChangeArrowheads="1"/>
          </p:cNvPicPr>
          <p:nvPr/>
        </p:nvPicPr>
        <p:blipFill>
          <a:blip r:embed="rId9" cstate="print"/>
          <a:srcRect l="15000" t="10260" r="12500" b="9740"/>
          <a:stretch>
            <a:fillRect/>
          </a:stretch>
        </p:blipFill>
        <p:spPr bwMode="auto">
          <a:xfrm>
            <a:off x="1187624" y="3199912"/>
            <a:ext cx="1440160" cy="1080120"/>
          </a:xfrm>
          <a:prstGeom prst="rect">
            <a:avLst/>
          </a:prstGeom>
          <a:noFill/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457200" y="274638"/>
            <a:ext cx="6995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12.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플랜트 적용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너트</a:t>
            </a:r>
            <a:endParaRPr lang="ko-KR" alt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9692" y="26996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두산중공업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09944" y="2708920"/>
            <a:ext cx="231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현대제철</a:t>
            </a:r>
            <a:r>
              <a:rPr lang="en-US" altLang="ko-KR" dirty="0"/>
              <a:t>(</a:t>
            </a:r>
            <a:r>
              <a:rPr lang="ko-KR" altLang="en-US" dirty="0"/>
              <a:t>인천</a:t>
            </a:r>
            <a:r>
              <a:rPr lang="en-US" altLang="ko-KR" dirty="0"/>
              <a:t>,</a:t>
            </a:r>
            <a:r>
              <a:rPr lang="ko-KR" altLang="en-US" dirty="0"/>
              <a:t>포항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08409" y="429331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포스코</a:t>
            </a:r>
            <a:r>
              <a:rPr lang="en-US" altLang="ko-KR" dirty="0"/>
              <a:t>(</a:t>
            </a:r>
            <a:r>
              <a:rPr lang="ko-KR" altLang="en-US" dirty="0"/>
              <a:t>광양</a:t>
            </a:r>
            <a:r>
              <a:rPr lang="en-US" altLang="ko-KR" dirty="0"/>
              <a:t>,</a:t>
            </a:r>
            <a:r>
              <a:rPr lang="ko-KR" altLang="en-US" dirty="0"/>
              <a:t>포항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26595" y="4283804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수자원공사</a:t>
            </a:r>
            <a:r>
              <a:rPr lang="en-US" altLang="ko-KR" dirty="0"/>
              <a:t>(</a:t>
            </a:r>
            <a:r>
              <a:rPr lang="ko-KR" altLang="en-US" dirty="0" err="1"/>
              <a:t>고양권관리단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21" name="Picture 6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2928994" y="4640040"/>
            <a:ext cx="1037325" cy="14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D:\실적사진\인천화\인천화력2.jpg"/>
          <p:cNvPicPr preferRelativeResize="0">
            <a:picLocks noChangeArrowheads="1"/>
          </p:cNvPicPr>
          <p:nvPr/>
        </p:nvPicPr>
        <p:blipFill>
          <a:blip r:embed="rId11" cstate="print"/>
          <a:srcRect l="21227" r="5462"/>
          <a:stretch>
            <a:fillRect/>
          </a:stretch>
        </p:blipFill>
        <p:spPr bwMode="auto">
          <a:xfrm>
            <a:off x="1227527" y="4844500"/>
            <a:ext cx="1400257" cy="1037326"/>
          </a:xfrm>
          <a:prstGeom prst="rect">
            <a:avLst/>
          </a:prstGeom>
          <a:noFill/>
        </p:spPr>
      </p:pic>
      <p:pic>
        <p:nvPicPr>
          <p:cNvPr id="23" name="_x217127880" descr="EMB00000e44bf4c"/>
          <p:cNvPicPr preferRelativeResize="0">
            <a:picLocks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5126595" y="4784538"/>
            <a:ext cx="1527717" cy="1097287"/>
          </a:xfrm>
          <a:prstGeom prst="rect">
            <a:avLst/>
          </a:prstGeom>
          <a:noFill/>
        </p:spPr>
      </p:pic>
      <p:pic>
        <p:nvPicPr>
          <p:cNvPr id="24" name="_x217108096" descr="EMB00000e44bf54"/>
          <p:cNvPicPr preferRelativeResize="0">
            <a:picLocks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751109" y="4768877"/>
            <a:ext cx="1455248" cy="1097287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608406" y="5949280"/>
            <a:ext cx="267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보령화력</a:t>
            </a:r>
            <a:r>
              <a:rPr lang="en-US" altLang="ko-KR" dirty="0"/>
              <a:t>(</a:t>
            </a:r>
            <a:r>
              <a:rPr lang="ko-KR" altLang="en-US" dirty="0"/>
              <a:t>해수스크린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52618" y="5949280"/>
            <a:ext cx="177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인천화력</a:t>
            </a:r>
            <a:r>
              <a:rPr lang="en-US" altLang="ko-KR" dirty="0"/>
              <a:t>(SLP)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1585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12648" y="548680"/>
            <a:ext cx="8153400" cy="86409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Font typeface="Wingdings 2" pitchFamily="18" charset="2"/>
              <a:buNone/>
            </a:pPr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8-2.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임진 풀림 방지 솔루션의 사용분야</a:t>
            </a:r>
          </a:p>
        </p:txBody>
      </p:sp>
      <p:pic>
        <p:nvPicPr>
          <p:cNvPr id="5" name="_x80684504" descr="EMB00000c1c1bbf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17506" y="3672706"/>
            <a:ext cx="1727200" cy="119645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_x80652344" descr="EMB00000c1c1bb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83669" y="3688582"/>
            <a:ext cx="1727200" cy="115146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_x80664400" descr="EMB00000c1c1bb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36096" y="5157192"/>
            <a:ext cx="2786082" cy="121444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_x80636968" descr="EMB00000c1c1bb9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20181" y="5296780"/>
            <a:ext cx="1547763" cy="101254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0" name="직사각형 108"/>
          <p:cNvSpPr>
            <a:spLocks noChangeArrowheads="1"/>
          </p:cNvSpPr>
          <p:nvPr/>
        </p:nvSpPr>
        <p:spPr bwMode="auto">
          <a:xfrm>
            <a:off x="467544" y="3275136"/>
            <a:ext cx="784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▶</a:t>
            </a:r>
            <a:r>
              <a:rPr lang="ko-KR" altLang="en-US" dirty="0" err="1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고속철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 설비분야</a:t>
            </a:r>
            <a:r>
              <a:rPr lang="en-US" altLang="ko-KR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/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전기공급 설비 등 </a:t>
            </a:r>
          </a:p>
        </p:txBody>
      </p:sp>
      <p:sp>
        <p:nvSpPr>
          <p:cNvPr id="11" name="직사각형 109"/>
          <p:cNvSpPr>
            <a:spLocks noChangeArrowheads="1"/>
          </p:cNvSpPr>
          <p:nvPr/>
        </p:nvSpPr>
        <p:spPr bwMode="auto">
          <a:xfrm>
            <a:off x="467544" y="4941168"/>
            <a:ext cx="784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▶방음벽</a:t>
            </a:r>
            <a:r>
              <a:rPr lang="en-US" altLang="ko-KR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/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중장비 설비 시공 등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612006" y="1970501"/>
            <a:ext cx="1655763" cy="1079500"/>
            <a:chOff x="1110" y="2656"/>
            <a:chExt cx="1549" cy="1351"/>
          </a:xfrm>
        </p:grpSpPr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2000">
                <a:latin typeface="HY수평선M" pitchFamily="18" charset="-127"/>
                <a:ea typeface="HY수평선M" pitchFamily="18" charset="-127"/>
              </a:endParaRPr>
            </a:p>
          </p:txBody>
        </p: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570704" y="3726152"/>
            <a:ext cx="1655763" cy="1079500"/>
            <a:chOff x="1110" y="2656"/>
            <a:chExt cx="1549" cy="1351"/>
          </a:xfrm>
        </p:grpSpPr>
        <p:sp>
          <p:nvSpPr>
            <p:cNvPr id="17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8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19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612006" y="5382493"/>
            <a:ext cx="1655763" cy="1079500"/>
            <a:chOff x="1110" y="2656"/>
            <a:chExt cx="1549" cy="1351"/>
          </a:xfrm>
        </p:grpSpPr>
        <p:sp>
          <p:nvSpPr>
            <p:cNvPr id="21" name="AutoShape 10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  <p:sp>
          <p:nvSpPr>
            <p:cNvPr id="23" name="AutoShape 12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24B443"/>
                </a:gs>
                <a:gs pos="100000">
                  <a:srgbClr val="115D16"/>
                </a:gs>
              </a:gsLst>
              <a:lin ang="2700000" scaled="1"/>
            </a:gradFill>
            <a:ln w="9525">
              <a:solidFill>
                <a:srgbClr val="FEFEF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수평선M" pitchFamily="18" charset="-127"/>
                <a:ea typeface="HY수평선M" pitchFamily="18" charset="-127"/>
              </a:endParaRPr>
            </a:p>
          </p:txBody>
        </p:sp>
      </p:grpSp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972369" y="2275594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풍   </a:t>
            </a:r>
            <a:r>
              <a:rPr lang="ko-KR" altLang="en-US" sz="2000" dirty="0" err="1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력</a:t>
            </a:r>
            <a:endParaRPr lang="ko-KR" altLang="en-US" sz="2000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683940" y="3873242"/>
            <a:ext cx="1428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  </a:t>
            </a:r>
            <a:r>
              <a:rPr lang="ko-KR" altLang="en-US" sz="2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교량</a:t>
            </a:r>
            <a:endParaRPr lang="en-US" altLang="ko-KR" sz="2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000" b="1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   전차선</a:t>
            </a:r>
            <a:endParaRPr lang="en-US" altLang="ko-KR" sz="2000" b="1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927894" y="5573654"/>
            <a:ext cx="9541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중장비</a:t>
            </a:r>
            <a:endParaRPr lang="en-US" altLang="ko-KR" sz="2000" dirty="0">
              <a:solidFill>
                <a:schemeClr val="bg1"/>
              </a:solidFill>
              <a:latin typeface="HY수평선M" pitchFamily="18" charset="-127"/>
              <a:ea typeface="HY수평선M" pitchFamily="18" charset="-127"/>
            </a:endParaRPr>
          </a:p>
          <a:p>
            <a:r>
              <a:rPr lang="ko-KR" altLang="en-US" sz="2000" dirty="0">
                <a:solidFill>
                  <a:schemeClr val="bg1"/>
                </a:solidFill>
                <a:latin typeface="HY수평선M" pitchFamily="18" charset="-127"/>
                <a:ea typeface="HY수평선M" pitchFamily="18" charset="-127"/>
              </a:rPr>
              <a:t>방음벽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9530" y="1911751"/>
            <a:ext cx="1857388" cy="122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916832"/>
            <a:ext cx="3169120" cy="122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9" y="3688582"/>
            <a:ext cx="1669427" cy="1188076"/>
          </a:xfrm>
          <a:prstGeom prst="rect">
            <a:avLst/>
          </a:prstGeom>
        </p:spPr>
      </p:pic>
      <p:sp>
        <p:nvSpPr>
          <p:cNvPr id="30" name="직사각형 82"/>
          <p:cNvSpPr>
            <a:spLocks noChangeArrowheads="1"/>
          </p:cNvSpPr>
          <p:nvPr/>
        </p:nvSpPr>
        <p:spPr bwMode="auto">
          <a:xfrm>
            <a:off x="468188" y="1556792"/>
            <a:ext cx="784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▶</a:t>
            </a:r>
            <a:r>
              <a:rPr lang="ko-KR" altLang="en-US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 해상 </a:t>
            </a:r>
            <a:r>
              <a:rPr lang="ko-KR" altLang="en-US" dirty="0" err="1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지지물</a:t>
            </a:r>
            <a:r>
              <a:rPr lang="en-US" altLang="ko-KR" dirty="0">
                <a:solidFill>
                  <a:srgbClr val="002060"/>
                </a:solidFill>
                <a:latin typeface="HY수평선M" pitchFamily="18" charset="-127"/>
                <a:ea typeface="HY수평선M" pitchFamily="18" charset="-127"/>
              </a:rPr>
              <a:t>, BLADE, TOWER</a:t>
            </a:r>
            <a:endParaRPr lang="ko-KR" altLang="en-US" b="1" dirty="0">
              <a:solidFill>
                <a:srgbClr val="002060"/>
              </a:solidFill>
              <a:latin typeface="HY수평선M" pitchFamily="18" charset="-127"/>
              <a:ea typeface="HY수평선M" pitchFamily="18" charset="-127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14346" y="0"/>
            <a:ext cx="9616257" cy="68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860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421908"/>
              </p:ext>
            </p:extLst>
          </p:nvPr>
        </p:nvGraphicFramePr>
        <p:xfrm>
          <a:off x="2637512" y="1979112"/>
          <a:ext cx="5462880" cy="13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5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 품 명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너트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격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M5 ~ M42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    도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재사용이 가능한 풀림 방지 너트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139" y="1990490"/>
            <a:ext cx="1487121" cy="13648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422176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생산제품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15616" y="1988840"/>
            <a:ext cx="1512168" cy="136815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439126"/>
              </p:ext>
            </p:extLst>
          </p:nvPr>
        </p:nvGraphicFramePr>
        <p:xfrm>
          <a:off x="2627784" y="3356992"/>
          <a:ext cx="5472608" cy="13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 품 명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S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너트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격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M8 ~ M42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     도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재사용이 가능한 풀림 방지 너트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83850"/>
              </p:ext>
            </p:extLst>
          </p:nvPr>
        </p:nvGraphicFramePr>
        <p:xfrm>
          <a:off x="2627784" y="4725144"/>
          <a:ext cx="5472608" cy="13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 품 명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Locking Washer 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격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M5 ~ M42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     도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풀림 방지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Washer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직사각형 19"/>
          <p:cNvSpPr/>
          <p:nvPr/>
        </p:nvSpPr>
        <p:spPr>
          <a:xfrm>
            <a:off x="1115616" y="3356992"/>
            <a:ext cx="1512168" cy="136815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115616" y="4725144"/>
            <a:ext cx="1512168" cy="136815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1746" name="AutoShape 2" descr="http://image.cloud.daum.net/file/i/1UToqi/AMyYIW"/>
          <p:cNvSpPr>
            <a:spLocks noChangeAspect="1" noChangeArrowheads="1"/>
          </p:cNvSpPr>
          <p:nvPr/>
        </p:nvSpPr>
        <p:spPr bwMode="auto">
          <a:xfrm>
            <a:off x="76200" y="-136525"/>
            <a:ext cx="6619875" cy="4962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187624" y="4869160"/>
            <a:ext cx="1391589" cy="100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429000"/>
            <a:ext cx="121567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734854"/>
              </p:ext>
            </p:extLst>
          </p:nvPr>
        </p:nvGraphicFramePr>
        <p:xfrm>
          <a:off x="2637512" y="1979112"/>
          <a:ext cx="5462880" cy="13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5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 품 명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SLIP NUT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격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33PT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    도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스프링쿨러용 연결너트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117" descr="IMG_1936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1512168" cy="13681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499176" cy="79695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3-1. 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기타생산제품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15616" y="1988840"/>
            <a:ext cx="1512168" cy="136815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118" descr="스프링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072" y="3386176"/>
            <a:ext cx="1440160" cy="12864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9" name="Picture 129" descr="제품 문의 031-945-4001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725144"/>
            <a:ext cx="1512168" cy="13681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71834"/>
              </p:ext>
            </p:extLst>
          </p:nvPr>
        </p:nvGraphicFramePr>
        <p:xfrm>
          <a:off x="2627784" y="3356992"/>
          <a:ext cx="5472608" cy="13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 품 명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Spring NUT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격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M4 ~ M8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     도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PDP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라인 프로파일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NUT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30869"/>
              </p:ext>
            </p:extLst>
          </p:nvPr>
        </p:nvGraphicFramePr>
        <p:xfrm>
          <a:off x="2627784" y="4725144"/>
          <a:ext cx="5472608" cy="136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 품 명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T-NUT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격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M4 ~ M8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용     도</a:t>
                      </a:r>
                    </a:p>
                  </a:txBody>
                  <a:tcPr marL="83117" marR="83117" marT="44134" marB="4413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PDP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자동라인용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NUT</a:t>
                      </a:r>
                    </a:p>
                  </a:txBody>
                  <a:tcPr marL="83117" marR="83117" marT="44134" marB="44134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직사각형 19"/>
          <p:cNvSpPr/>
          <p:nvPr/>
        </p:nvSpPr>
        <p:spPr>
          <a:xfrm>
            <a:off x="1115616" y="3356992"/>
            <a:ext cx="1512168" cy="136815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115616" y="4725144"/>
            <a:ext cx="1512168" cy="1368152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422176"/>
            <a:ext cx="8423848" cy="990600"/>
          </a:xfrm>
        </p:spPr>
        <p:txBody>
          <a:bodyPr>
            <a:no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4.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642910" y="2145396"/>
            <a:ext cx="2643206" cy="106758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>
              <a:defRPr/>
            </a:pPr>
            <a:r>
              <a: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• 3</a:t>
            </a: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차원 스프링을 이용한</a:t>
            </a:r>
            <a:endParaRPr lang="en-US" altLang="ko-KR" sz="1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defRPr/>
            </a:pP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풀림 방지 너트</a:t>
            </a: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1187624" y="1628800"/>
            <a:ext cx="1428760" cy="42862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b"/>
          <a:lstStyle/>
          <a:p>
            <a:pPr>
              <a:defRPr/>
            </a:pP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기술제품명</a:t>
            </a:r>
          </a:p>
        </p:txBody>
      </p:sp>
      <p:sp>
        <p:nvSpPr>
          <p:cNvPr id="12" name="모서리가 둥근 직사각형 11"/>
          <p:cNvSpPr/>
          <p:nvPr/>
        </p:nvSpPr>
        <p:spPr bwMode="auto">
          <a:xfrm>
            <a:off x="755576" y="4077072"/>
            <a:ext cx="2304256" cy="42862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>
              <a:defRPr/>
            </a:pP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탄성 클러치 원리</a:t>
            </a: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5220072" y="1628800"/>
            <a:ext cx="1876768" cy="42862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b"/>
          <a:lstStyle/>
          <a:p>
            <a:pPr>
              <a:defRPr/>
            </a:pPr>
            <a:r>
              <a:rPr lang="ko-KR" altLang="en-US" sz="1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핵심기술</a:t>
            </a:r>
          </a:p>
        </p:txBody>
      </p:sp>
      <p:sp>
        <p:nvSpPr>
          <p:cNvPr id="14" name="이등변 삼각형 13"/>
          <p:cNvSpPr/>
          <p:nvPr/>
        </p:nvSpPr>
        <p:spPr bwMode="auto">
          <a:xfrm rot="5400000">
            <a:off x="3361519" y="2479241"/>
            <a:ext cx="792088" cy="387350"/>
          </a:xfrm>
          <a:prstGeom prst="triangl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ko-KR" altLang="en-US" sz="16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4139952" y="2132856"/>
            <a:ext cx="3922651" cy="1296144"/>
          </a:xfrm>
          <a:prstGeom prst="roundRect">
            <a:avLst/>
          </a:prstGeom>
          <a:solidFill>
            <a:schemeClr val="accent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just">
              <a:defRPr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스프링의 탄성클러치를 이용해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just">
              <a:defRPr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풀림 에너지를  흡수하여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just">
              <a:defRPr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잠금 에너지로 전환 시키는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just">
              <a:defRPr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자동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풀림방지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너트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8" name="그룹 42"/>
          <p:cNvGrpSpPr/>
          <p:nvPr/>
        </p:nvGrpSpPr>
        <p:grpSpPr>
          <a:xfrm>
            <a:off x="844890" y="4572775"/>
            <a:ext cx="1899218" cy="1751744"/>
            <a:chOff x="5220072" y="4417857"/>
            <a:chExt cx="2088827" cy="1675588"/>
          </a:xfrm>
        </p:grpSpPr>
        <p:pic>
          <p:nvPicPr>
            <p:cNvPr id="20" name="_x99663904" descr="EMB0000008440b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80112" y="4509120"/>
              <a:ext cx="1728787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왼쪽 화살표 20"/>
            <p:cNvSpPr/>
            <p:nvPr/>
          </p:nvSpPr>
          <p:spPr bwMode="auto">
            <a:xfrm>
              <a:off x="6647953" y="5708184"/>
              <a:ext cx="648072" cy="288032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2" name="오른쪽 화살표 21"/>
            <p:cNvSpPr/>
            <p:nvPr/>
          </p:nvSpPr>
          <p:spPr bwMode="auto">
            <a:xfrm>
              <a:off x="5220072" y="5661248"/>
              <a:ext cx="576064" cy="288032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7" name="오른쪽 화살표 26"/>
            <p:cNvSpPr/>
            <p:nvPr/>
          </p:nvSpPr>
          <p:spPr bwMode="auto">
            <a:xfrm rot="16200000">
              <a:off x="6189436" y="4488364"/>
              <a:ext cx="510135" cy="36912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9" name="위쪽 화살표 18"/>
          <p:cNvSpPr/>
          <p:nvPr/>
        </p:nvSpPr>
        <p:spPr bwMode="auto">
          <a:xfrm rot="10800000">
            <a:off x="1781490" y="5031763"/>
            <a:ext cx="346647" cy="50405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이등변 삼각형 22"/>
          <p:cNvSpPr/>
          <p:nvPr/>
        </p:nvSpPr>
        <p:spPr bwMode="auto">
          <a:xfrm rot="10800000">
            <a:off x="1475656" y="3645024"/>
            <a:ext cx="792088" cy="387350"/>
          </a:xfrm>
          <a:prstGeom prst="triangl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ko-KR" altLang="en-US" sz="16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 Box 544"/>
          <p:cNvSpPr txBox="1">
            <a:spLocks noChangeArrowheads="1"/>
          </p:cNvSpPr>
          <p:nvPr/>
        </p:nvSpPr>
        <p:spPr bwMode="auto">
          <a:xfrm>
            <a:off x="359040" y="5877272"/>
            <a:ext cx="576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조임</a:t>
            </a:r>
            <a:endParaRPr lang="en-US" altLang="ko-KR" sz="12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 Box 544"/>
          <p:cNvSpPr txBox="1">
            <a:spLocks noChangeArrowheads="1"/>
          </p:cNvSpPr>
          <p:nvPr/>
        </p:nvSpPr>
        <p:spPr bwMode="auto">
          <a:xfrm>
            <a:off x="2636662" y="5931524"/>
            <a:ext cx="576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풀림</a:t>
            </a:r>
            <a:endParaRPr lang="en-US" altLang="ko-KR" sz="12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Text Box 544"/>
          <p:cNvSpPr txBox="1">
            <a:spLocks noChangeArrowheads="1"/>
          </p:cNvSpPr>
          <p:nvPr/>
        </p:nvSpPr>
        <p:spPr bwMode="auto">
          <a:xfrm>
            <a:off x="1979712" y="4592161"/>
            <a:ext cx="13681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나사관통방향</a:t>
            </a:r>
            <a:endParaRPr lang="en-US" altLang="ko-KR" sz="12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AutoShape 64"/>
          <p:cNvSpPr>
            <a:spLocks noChangeArrowheads="1"/>
          </p:cNvSpPr>
          <p:nvPr/>
        </p:nvSpPr>
        <p:spPr bwMode="auto">
          <a:xfrm>
            <a:off x="4174170" y="3573016"/>
            <a:ext cx="4178250" cy="1740966"/>
          </a:xfrm>
          <a:prstGeom prst="roundRect">
            <a:avLst>
              <a:gd name="adj" fmla="val 6454"/>
            </a:avLst>
          </a:prstGeom>
          <a:noFill/>
          <a:ln w="19050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2000" tIns="46800" rIns="36000" bIns="46800"/>
          <a:lstStyle/>
          <a:p>
            <a:pPr marL="185738" indent="-185738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kumimoji="0"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극한의 충격과 진동에서도 </a:t>
            </a:r>
            <a:r>
              <a:rPr kumimoji="0" lang="ko-KR" altLang="en-US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풀림방지</a:t>
            </a:r>
            <a:r>
              <a:rPr kumimoji="0" lang="en-US" altLang="ko-KR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marL="185738" indent="-185738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kumimoji="0"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손 조임이 쉬워 </a:t>
            </a:r>
            <a:r>
              <a:rPr kumimoji="0"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작업시간 단축</a:t>
            </a:r>
            <a:endParaRPr kumimoji="0" lang="en-US" altLang="ko-KR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85738" indent="-185738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kumimoji="0"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불완전 </a:t>
            </a:r>
            <a:r>
              <a:rPr kumimoji="0"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조임에서도</a:t>
            </a:r>
            <a:r>
              <a:rPr kumimoji="0"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풀림방지</a:t>
            </a:r>
            <a:r>
              <a:rPr kumimoji="0"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유지</a:t>
            </a:r>
            <a:endParaRPr kumimoji="0" lang="en-US" altLang="ko-KR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85738" indent="-185738"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kumimoji="0"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나사의 손상이 없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</a:t>
            </a:r>
            <a:r>
              <a:rPr kumimoji="0"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재사용이 가능</a:t>
            </a:r>
            <a:endParaRPr kumimoji="0" lang="en-US" altLang="ko-KR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545718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국가신제품</a:t>
            </a:r>
            <a:r>
              <a:rPr lang="en-US" altLang="ko-KR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(NEP) (</a:t>
            </a:r>
            <a:r>
              <a:rPr lang="ko-KR" altLang="en-US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지식경제부</a:t>
            </a:r>
            <a:r>
              <a:rPr lang="en-US" altLang="ko-KR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r>
              <a:rPr lang="ko-KR" altLang="en-US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성능인증 </a:t>
            </a:r>
            <a:r>
              <a:rPr lang="en-US" altLang="ko-KR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중소기업청</a:t>
            </a:r>
            <a:r>
              <a:rPr lang="en-US" altLang="ko-KR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r>
              <a:rPr lang="ko-KR" altLang="en-US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우수제품지정 </a:t>
            </a:r>
            <a:r>
              <a:rPr lang="en-US" altLang="ko-KR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조달청</a:t>
            </a:r>
            <a:r>
              <a:rPr lang="en-US" altLang="ko-KR" sz="16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600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9" name="Picture 117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908720"/>
            <a:ext cx="936104" cy="8607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751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422176"/>
            <a:ext cx="8153400" cy="9906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4-1. </a:t>
            </a:r>
            <a:r>
              <a:rPr lang="ko-KR" altLang="en-US" sz="3200" b="1" dirty="0" err="1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세이퍼락</a:t>
            </a:r>
            <a:r>
              <a:rPr lang="ko-KR" altLang="en-US" sz="3200" b="1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풀림 방지 너트의 특성</a:t>
            </a:r>
            <a:endParaRPr lang="ko-KR" alt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99897"/>
              </p:ext>
            </p:extLst>
          </p:nvPr>
        </p:nvGraphicFramePr>
        <p:xfrm>
          <a:off x="611560" y="1763717"/>
          <a:ext cx="8208912" cy="43220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6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1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 교 내 용 </a:t>
                      </a:r>
                      <a:endParaRPr lang="ko-KR" altLang="en-US" sz="1800" b="1" kern="12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세이퍼락</a:t>
                      </a:r>
                      <a:endParaRPr lang="ko-KR" altLang="en-US" sz="18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경쟁제품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354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극심한 충격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진동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심한 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풀림 현상 없음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파손 없음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볼트 손상 없이 자동 잠김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간헐 파손 및 풀림 현상 발생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볼트</a:t>
                      </a:r>
                      <a:r>
                        <a:rPr lang="ko-KR" altLang="en-US" sz="1400" b="1" baseline="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손상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7FE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3350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작업성에 따른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능률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경쟁제품보다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3~5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 이상 능률적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체결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해체 용이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 이중성 등 비능률적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체결 및  해체 시 인위적인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힘 요구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7FE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02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재사용 여부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너트 스프링수명 유지 시 무한정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최다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1~3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 가능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7FE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 후 풀림 현상  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확인 여부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점검 횟수 단축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육안으로 확인 가능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정기적인 확인 필요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육안으로 확인 불가능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7FE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096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공구 사용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DDB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조임 시 공구 없이 수작업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가능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  <a:buFont typeface="Arial" pitchFamily="34" charset="0"/>
                        <a:buChar char="•"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공구로만  사용 가능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7FE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117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439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3"/>
          <p:cNvSpPr>
            <a:spLocks noGrp="1"/>
          </p:cNvSpPr>
          <p:nvPr>
            <p:ph type="title"/>
          </p:nvPr>
        </p:nvSpPr>
        <p:spPr>
          <a:xfrm>
            <a:off x="612648" y="404664"/>
            <a:ext cx="8153400" cy="774576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4-2 </a:t>
            </a:r>
            <a:r>
              <a:rPr lang="ko-KR" altLang="en-US" sz="3200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너트의 규격</a:t>
            </a:r>
          </a:p>
        </p:txBody>
      </p:sp>
      <p:pic>
        <p:nvPicPr>
          <p:cNvPr id="6" name="그림 5" descr="img-401125246-0001.jpg"/>
          <p:cNvPicPr>
            <a:picLocks noChangeAspect="1"/>
          </p:cNvPicPr>
          <p:nvPr/>
        </p:nvPicPr>
        <p:blipFill>
          <a:blip r:embed="rId2" cstate="print"/>
          <a:srcRect l="6300" t="10027" r="5113" b="17556"/>
          <a:stretch>
            <a:fillRect/>
          </a:stretch>
        </p:blipFill>
        <p:spPr>
          <a:xfrm>
            <a:off x="539551" y="1556792"/>
            <a:ext cx="8225013" cy="475252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17378"/>
            <a:ext cx="9143999" cy="5340621"/>
          </a:xfrm>
          <a:prstGeom prst="rect">
            <a:avLst/>
          </a:prstGeom>
          <a:noFill/>
        </p:spPr>
      </p:pic>
      <p:pic>
        <p:nvPicPr>
          <p:cNvPr id="7" name="Picture 117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5439" y="836712"/>
            <a:ext cx="839049" cy="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600" b="1" dirty="0"/>
              <a:t>진동시험</a:t>
            </a:r>
            <a:r>
              <a:rPr lang="en-US" altLang="ko-KR" sz="1600" b="1" dirty="0"/>
              <a:t>(NAS 3350)</a:t>
            </a:r>
          </a:p>
          <a:p>
            <a:pPr marL="0" lvl="0" indent="0">
              <a:buNone/>
            </a:pPr>
            <a:r>
              <a:rPr lang="en-US" altLang="ko-KR" sz="1600" b="1" dirty="0">
                <a:solidFill>
                  <a:prstClr val="black"/>
                </a:solidFill>
              </a:rPr>
              <a:t>                                                             </a:t>
            </a:r>
            <a:endParaRPr lang="ko-KR" altLang="en-US" sz="1600" dirty="0"/>
          </a:p>
          <a:p>
            <a:pPr marL="0" indent="0" fontAlgn="base" latinLnBrk="0">
              <a:buNone/>
            </a:pPr>
            <a:endParaRPr lang="en-US" altLang="ko-KR" sz="1600" b="1" dirty="0">
              <a:solidFill>
                <a:prstClr val="black"/>
              </a:solidFill>
            </a:endParaRPr>
          </a:p>
          <a:p>
            <a:endParaRPr lang="en-US" altLang="ko-KR" sz="1600" b="1" dirty="0">
              <a:solidFill>
                <a:prstClr val="black"/>
              </a:solidFill>
            </a:endParaRPr>
          </a:p>
          <a:p>
            <a:endParaRPr lang="en-US" altLang="ko-KR" sz="1600" b="1" dirty="0">
              <a:solidFill>
                <a:prstClr val="black"/>
              </a:solidFill>
            </a:endParaRPr>
          </a:p>
          <a:p>
            <a:endParaRPr lang="en-US" altLang="ko-KR" sz="1600" b="1" dirty="0">
              <a:solidFill>
                <a:prstClr val="black"/>
              </a:solidFill>
            </a:endParaRPr>
          </a:p>
          <a:p>
            <a:endParaRPr lang="en-US" altLang="ko-KR" sz="1600" b="1" dirty="0">
              <a:solidFill>
                <a:prstClr val="black"/>
              </a:solidFill>
            </a:endParaRPr>
          </a:p>
          <a:p>
            <a:endParaRPr lang="en-US" altLang="ko-KR" sz="1600" b="1" dirty="0">
              <a:solidFill>
                <a:prstClr val="black"/>
              </a:solidFill>
            </a:endParaRPr>
          </a:p>
          <a:p>
            <a:r>
              <a:rPr lang="en-US" altLang="ko-KR" sz="1600" b="1" dirty="0">
                <a:solidFill>
                  <a:prstClr val="black"/>
                </a:solidFill>
              </a:rPr>
              <a:t>JUNKER </a:t>
            </a:r>
            <a:r>
              <a:rPr lang="ko-KR" altLang="en-US" sz="1600" b="1" dirty="0">
                <a:solidFill>
                  <a:prstClr val="black"/>
                </a:solidFill>
              </a:rPr>
              <a:t>시험</a:t>
            </a:r>
            <a:r>
              <a:rPr lang="en-US" altLang="ko-KR" sz="1600" b="1" dirty="0">
                <a:solidFill>
                  <a:prstClr val="black"/>
                </a:solidFill>
              </a:rPr>
              <a:t>(DIN65151)</a:t>
            </a:r>
            <a:endParaRPr lang="ko-KR" altLang="en-US" sz="1600" b="1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4-3. </a:t>
            </a:r>
            <a:r>
              <a:rPr lang="ko-KR" altLang="en-US" sz="3200" dirty="0" err="1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세이퍼락</a:t>
            </a:r>
            <a:r>
              <a:rPr lang="ko-KR" altLang="en-US" sz="32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너트의 내구성 시험</a:t>
            </a:r>
            <a:r>
              <a:rPr lang="en-US" altLang="ko-KR" sz="2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 보유 장비</a:t>
            </a:r>
            <a:r>
              <a:rPr lang="en-US" altLang="ko-KR" sz="2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000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32856"/>
            <a:ext cx="2376264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136442"/>
            <a:ext cx="2239963" cy="142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7" y="4334015"/>
            <a:ext cx="2278651" cy="127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65" y="4334016"/>
            <a:ext cx="2303769" cy="129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391796" y="1717720"/>
            <a:ext cx="374716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진동시험</a:t>
            </a:r>
            <a:endParaRPr lang="en-US" altLang="ko-KR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br>
              <a:rPr lang="en-US" altLang="ko-KR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1400" b="1" dirty="0"/>
              <a:t>테스트 레벨</a:t>
            </a:r>
            <a:r>
              <a:rPr lang="en-US" altLang="ko-KR" sz="1400" b="1" dirty="0"/>
              <a:t>(p - p) : 0.45 in (+/- 0.015)</a:t>
            </a:r>
          </a:p>
          <a:p>
            <a:r>
              <a:rPr lang="ko-KR" altLang="en-US" sz="1400" b="1" dirty="0"/>
              <a:t>가속도 최고점 </a:t>
            </a:r>
            <a:r>
              <a:rPr lang="en-US" altLang="ko-KR" sz="1400" b="1" dirty="0"/>
              <a:t>: 20G</a:t>
            </a:r>
          </a:p>
          <a:p>
            <a:r>
              <a:rPr lang="ko-KR" altLang="en-US" sz="1400" b="1" dirty="0"/>
              <a:t>시험 주기 </a:t>
            </a:r>
            <a:r>
              <a:rPr lang="en-US" altLang="ko-KR" sz="1400" b="1" dirty="0"/>
              <a:t>: 30 Hz. (1,800 Cycle/min)</a:t>
            </a:r>
          </a:p>
          <a:p>
            <a:r>
              <a:rPr lang="ko-KR" altLang="en-US" sz="1400" b="1" dirty="0"/>
              <a:t>지속기간 </a:t>
            </a:r>
            <a:r>
              <a:rPr lang="en-US" altLang="ko-KR" sz="1400" b="1" dirty="0"/>
              <a:t>: 17 min. (30,600 Cycle)</a:t>
            </a:r>
          </a:p>
          <a:p>
            <a:r>
              <a:rPr lang="ko-KR" altLang="en-US" sz="1400" b="1" dirty="0" err="1"/>
              <a:t>체결력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: ISO 898-1,2 Torque</a:t>
            </a:r>
            <a:endParaRPr lang="en-US" altLang="ko-KR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  <a:cs typeface="Arial"/>
              </a:rPr>
              <a:t> </a:t>
            </a:r>
          </a:p>
          <a:p>
            <a:endParaRPr lang="en-US" altLang="ko-KR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  <a:cs typeface="Arial"/>
            </a:endParaRPr>
          </a:p>
          <a:p>
            <a:r>
              <a:rPr lang="ko-KR" altLang="en-US" dirty="0" err="1">
                <a:solidFill>
                  <a:srgbClr val="000000"/>
                </a:solidFill>
                <a:latin typeface="Arial"/>
                <a:ea typeface="HY헤드라인M" pitchFamily="18" charset="-127"/>
                <a:cs typeface="Arial"/>
              </a:rPr>
              <a:t>융커시험</a:t>
            </a:r>
            <a:endParaRPr lang="en-US" altLang="ko-KR" dirty="0">
              <a:solidFill>
                <a:srgbClr val="000000"/>
              </a:solidFill>
              <a:latin typeface="Arial"/>
              <a:ea typeface="HY헤드라인M" pitchFamily="18" charset="-127"/>
              <a:cs typeface="Arial"/>
            </a:endParaRPr>
          </a:p>
          <a:p>
            <a:endParaRPr lang="en-US" altLang="ko-KR" dirty="0"/>
          </a:p>
          <a:p>
            <a:r>
              <a:rPr lang="ko-KR" altLang="en-US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테스트 주파수 </a:t>
            </a:r>
            <a:r>
              <a:rPr lang="en-US" altLang="ko-KR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: 12.5Hz</a:t>
            </a:r>
          </a:p>
          <a:p>
            <a:r>
              <a:rPr lang="ko-KR" altLang="en-US" sz="1400" b="1" dirty="0" err="1">
                <a:solidFill>
                  <a:srgbClr val="000000"/>
                </a:solidFill>
                <a:latin typeface="+mj-ea"/>
                <a:ea typeface="+mj-ea"/>
                <a:cs typeface="Arial"/>
              </a:rPr>
              <a:t>횡변위</a:t>
            </a:r>
            <a:r>
              <a:rPr lang="ko-KR" altLang="en-US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 측정오차 </a:t>
            </a:r>
            <a:r>
              <a:rPr lang="en-US" altLang="ko-KR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: ± 3%</a:t>
            </a:r>
          </a:p>
          <a:p>
            <a:r>
              <a:rPr lang="ko-KR" altLang="en-US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축력 측정오차 </a:t>
            </a:r>
            <a:r>
              <a:rPr lang="en-US" altLang="ko-KR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: 0.6%</a:t>
            </a:r>
          </a:p>
          <a:p>
            <a:r>
              <a:rPr lang="ko-KR" altLang="en-US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변위 </a:t>
            </a:r>
            <a:r>
              <a:rPr lang="en-US" altLang="ko-KR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: ±05. ~ ±2.0</a:t>
            </a:r>
          </a:p>
          <a:p>
            <a:r>
              <a:rPr lang="ko-KR" altLang="en-US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테스트 범위 </a:t>
            </a:r>
            <a:r>
              <a:rPr lang="en-US" altLang="ko-KR" sz="1400" b="1" dirty="0">
                <a:solidFill>
                  <a:srgbClr val="000000"/>
                </a:solidFill>
                <a:latin typeface="+mj-ea"/>
                <a:ea typeface="+mj-ea"/>
                <a:cs typeface="Arial"/>
              </a:rPr>
              <a:t>: M5 ~ M24</a:t>
            </a:r>
          </a:p>
        </p:txBody>
      </p:sp>
    </p:spTree>
    <p:extLst>
      <p:ext uri="{BB962C8B-B14F-4D97-AF65-F5344CB8AC3E}">
        <p14:creationId xmlns:p14="http://schemas.microsoft.com/office/powerpoint/2010/main" val="3363694831"/>
      </p:ext>
    </p:extLst>
  </p:cSld>
  <p:clrMapOvr>
    <a:masterClrMapping/>
  </p:clrMapOvr>
</p:sld>
</file>

<file path=ppt/theme/theme1.xml><?xml version="1.0" encoding="utf-8"?>
<a:theme xmlns:a="http://schemas.openxmlformats.org/drawingml/2006/main" name="1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2710</TotalTime>
  <Words>2012</Words>
  <Application>Microsoft Office PowerPoint</Application>
  <PresentationFormat>화면 슬라이드 쇼(4:3)</PresentationFormat>
  <Paragraphs>750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32</vt:i4>
      </vt:variant>
    </vt:vector>
  </HeadingPairs>
  <TitlesOfParts>
    <vt:vector size="46" baseType="lpstr">
      <vt:lpstr>HY견고딕</vt:lpstr>
      <vt:lpstr>HY수평선M</vt:lpstr>
      <vt:lpstr>HY헤드라인M</vt:lpstr>
      <vt:lpstr>MS Gothic</vt:lpstr>
      <vt:lpstr>굴림</vt:lpstr>
      <vt:lpstr>굴림체</vt:lpstr>
      <vt:lpstr>맑은 고딕</vt:lpstr>
      <vt:lpstr>함초롬바탕</vt:lpstr>
      <vt:lpstr>휴먼명조</vt:lpstr>
      <vt:lpstr>Arial</vt:lpstr>
      <vt:lpstr>Wingdings</vt:lpstr>
      <vt:lpstr>Wingdings 2</vt:lpstr>
      <vt:lpstr>1_기본 디자인</vt:lpstr>
      <vt:lpstr>Office 테마</vt:lpstr>
      <vt:lpstr>PowerPoint 프레젠테이션</vt:lpstr>
      <vt:lpstr>1. 회사개요</vt:lpstr>
      <vt:lpstr>2. 회사 주요 연혁</vt:lpstr>
      <vt:lpstr>3. 생산제품</vt:lpstr>
      <vt:lpstr>3-1. 기타생산제품</vt:lpstr>
      <vt:lpstr>4. 세이퍼락</vt:lpstr>
      <vt:lpstr>4-1. 세이퍼락 풀림 방지 너트의 특성</vt:lpstr>
      <vt:lpstr>4-2 세이퍼락 너트의 규격</vt:lpstr>
      <vt:lpstr>4-3. 세이퍼락 너트의 내구성 시험(회사 보유 장비)</vt:lpstr>
      <vt:lpstr>4-4. JUNKER 시험비교표 </vt:lpstr>
      <vt:lpstr>4-5. 토그 시험비교표 </vt:lpstr>
      <vt:lpstr>4-6. 인증 &amp; 성적서 </vt:lpstr>
      <vt:lpstr>4-7. 인증 &amp; 성적서 </vt:lpstr>
      <vt:lpstr>4-8. 철도규격 KRSA-3069 제품 세이퍼락 </vt:lpstr>
      <vt:lpstr>4-9. 세이퍼락 특허 </vt:lpstr>
      <vt:lpstr>PowerPoint 프레젠테이션</vt:lpstr>
      <vt:lpstr>PowerPoint 프레젠테이션</vt:lpstr>
      <vt:lpstr>5. 세이퍼락 S</vt:lpstr>
      <vt:lpstr>5-1. 세이퍼락 S 너트의 규격</vt:lpstr>
      <vt:lpstr>5-2. 세이퍼락 S 의 성능Ⅰ</vt:lpstr>
      <vt:lpstr>5-3. 세이퍼락 S 성능Ⅱ</vt:lpstr>
      <vt:lpstr>6. 풀림 방지 Washer (Saperlock-W)</vt:lpstr>
      <vt:lpstr>6-1풀림방지 와셔의 적용개소</vt:lpstr>
      <vt:lpstr>6-2. 풀림 방지 Washer ILW 사양</vt:lpstr>
      <vt:lpstr>6-3. 경쟁 제품의 비교(M10)</vt:lpstr>
      <vt:lpstr>PowerPoint 프레젠테이션</vt:lpstr>
      <vt:lpstr>PowerPoint 프레젠테이션</vt:lpstr>
      <vt:lpstr>PowerPoint 프레젠테이션</vt:lpstr>
      <vt:lpstr>10. 건축물 적용 세이퍼락 너트</vt:lpstr>
      <vt:lpstr>11. LNG 운반선 적용 세이퍼락 너트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세이퍼락 너트 신제품 설명</dc:title>
  <dc:creator>DESKTOP</dc:creator>
  <cp:lastModifiedBy>jinok kang</cp:lastModifiedBy>
  <cp:revision>231</cp:revision>
  <cp:lastPrinted>2019-02-21T00:54:07Z</cp:lastPrinted>
  <dcterms:created xsi:type="dcterms:W3CDTF">2012-12-07T05:46:51Z</dcterms:created>
  <dcterms:modified xsi:type="dcterms:W3CDTF">2021-10-25T14:15:30Z</dcterms:modified>
</cp:coreProperties>
</file>